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D4645-F506-42AA-839F-8EE8B68F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0AE3-14DE-4198-87FB-BF100692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3240E-002F-434B-9B82-D84D0F05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368D1-4DA0-478F-A6B4-7A6B646E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B340F-4315-4F67-A41E-C84EF303E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D980C-C153-4C1C-B122-0B5D683C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F20B3-1F00-4265-BDF3-826858C0F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49C1F-73FB-443B-800A-A4452BB7D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A1360-F022-46B4-B3CA-E7171C9B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4F0ED-9863-42F0-86E8-931A31A5E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4999-DD67-4F79-B846-BD55F023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042211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胎儿期发育护理课件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胎儿期发育概述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分娩与产后护理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胎儿期发育概述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受精卵形成标志着新生命的开始，是胎儿发育的第一个阶段。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受精卵形成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932" b="49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667" r="2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胚胎期是胎儿器官和组织形成的关键时期，大约持续2周。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从胚胎期结束后到出生前，胎儿逐渐发育成熟，各器官和系统逐渐完善。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胎儿期发育阶段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胎儿在短短的9个月内从微小的受精卵发育成成熟的胎儿。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胎儿通过脐带和胎盘与母体连接，获取营养和氧气。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高度依赖母体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胎儿在母体内已经具备了基本的生理机制，如呼吸、消化、排泄等。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复杂的生理机制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胎儿期发育特点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母体健康状况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胎儿期发育影响因素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父母的遗传信息对胎儿的发育起着决定性的作用，包括身高、体重、肤色等特征。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环境因素如空气质量、噪音、辐射等也会对胎儿的发育产生影响。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母体的健康状况如营养状况、疾病感染、情绪状态等都会影响胎儿的发育。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如饮食、运动、睡眠等生活习惯也会对胎儿的发育产生影响。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提供均衡营养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确保孕妇获得充足的蛋白质、脂肪、碳水化合物、维生素和矿物质，以满足胎儿的生长发育需求。合理搭配食物，增加新鲜蔬菜、水果、全谷类食物的摄入。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保持心情愉悦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关注孕妇的情绪变化，避免情绪波动和压力。提供心理支持和安慰，帮助孕妇保持乐观、积极的心态。同时，为孕妇创造一个温馨、舒适的生活环境。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确保孕妇生活在一个空气清新、无污染的环境中。避免接触有害物质，如二手烟、化学物质等。保持室内空气流通，定期开窗通风。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https://d.book118.com/465304221103011044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2024-09-06T14:29:15.836</cp:lastPrinted>
  <dcterms:created xsi:type="dcterms:W3CDTF">2024-09-06T06:29:15Z</dcterms:created>
  <dcterms:modified xsi:type="dcterms:W3CDTF">2024-09-06T06:29:17Z</dcterms:modified>
</cp:coreProperties>
</file>