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4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BEE56-C116-461F-BDEE-60E6BEF74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B3004-7CAD-461A-83B2-9C2E57DD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57B03-E792-4BE6-A047-8491D3786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13A88-EFA6-498C-866D-65E95FC4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05DE3-4F96-4E58-AC8A-752784D0F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D213C-92C5-4BAD-B290-42AA4EB94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B0849-3BF2-4A96-8DFF-2E9F5086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17B6D-BDF7-4ABF-B6EE-4959195AF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88974-D0A7-4313-806D-CB23972D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DDC53-97EC-4C60-8060-2AE25A45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DB914-6719-413B-AB61-82AC0001D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04232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消费者行为与品牌忠诚度的关系研究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WPS,a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消费者行为研究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品牌忠诚度研究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消费者行为与品牌忠诚度的关系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市场营销策略与消费者行为及品牌忠诚度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案例分析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消费者行为研究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消费者行为定义与分类</a:t>
            </a:r>
            <a:endParaRPr lang="zh-CN" altLang="en-US"/>
          </a:p>
        </p:txBody>
      </p:sp>
      <p:sp>
        <p:nvSpPr>
          <p:cNvPr id="10489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定义：消费者行为是指消费者在购买、使用、处置产品和服务过程中的行为和决策过程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分类：消费者行为可以分为购买行为、使用行为、处置行为和信息行为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购买行为：消费者在购买产品或服务过程中的行为，包括选择、购买、支付等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使用行为：消费者在使用产品或服务过程中的行为，包括使用、维护、修理等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处置行为：消费者在处置产品或服务过程中的行为，包括丢弃、回收、再利用等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信息行为：消费者在获取、处理、使用产品或服务相关信息过程中的行为，包括搜索、比较、评价等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消费者行为的影响因素</a:t>
            </a:r>
            <a:endParaRPr lang="zh-CN" altLang="en-US"/>
          </a:p>
        </p:txBody>
      </p:sp>
      <p:sp>
        <p:nvSpPr>
          <p:cNvPr id="104904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环境因素：文化、经济、政治、科技等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心理因素：态度、价值观、自我形象等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社会因素：家庭、朋友、同事等社会关系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个人因素：年龄、性别、收入、教育水平等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消费者行为的研究方法</a:t>
            </a:r>
            <a:endParaRPr lang="zh-CN" altLang="en-US"/>
          </a:p>
        </p:txBody>
      </p:sp>
      <p:sp>
        <p:nvSpPr>
          <p:cNvPr id="10491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观察法：通过观察消费者的行为和反应来收集数据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数据分析法：通过对收集到的数据进行分析，得出结论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实验法：通过设置实验来观察消费者的行为和反应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问卷调查法：通过设计问卷来收集消费者的意见和态度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消费者行为的变化趋势</a:t>
            </a:r>
            <a:endParaRPr lang="zh-CN" altLang="en-US"/>
          </a:p>
        </p:txBody>
      </p:sp>
      <p:sp>
        <p:nvSpPr>
          <p:cNvPr id="10491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数字化趋势：消费者越来越依赖互联网和移动设备进行购物和获取信息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个性化趋势：消费者越来越追求个性化和定制化的产品和服务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环保意识增强：消费者越来越关注环保和可持续发展，倾向于购买环保产品和服务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社交购物趋势：消费者越来越喜欢在社交媒体上分享购物经验和推荐产品，社交购物成为新的购物趋势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品牌忠诚度研究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品牌忠诚度的定义与重要性</a:t>
            </a:r>
            <a:endParaRPr lang="zh-CN" altLang="en-US"/>
          </a:p>
        </p:txBody>
      </p:sp>
      <p:sp>
        <p:nvSpPr>
          <p:cNvPr id="104929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品牌忠诚度：消费者对某个品牌的持续购买和推荐行为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重要性：品牌忠诚度是品牌竞争力的重要体现，可以带来稳定的市场份额和利润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影响因素：产品质量、服务态度、品牌形象、价格等因素都会影响品牌忠诚度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提高品牌忠诚度的方法：提高产品质量、提供优质服务、加强品牌形象建设、合理定价等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品牌忠诚度的形成机制</a:t>
            </a:r>
            <a:endParaRPr lang="zh-CN" altLang="en-US"/>
          </a:p>
        </p:txBody>
      </p:sp>
      <p:sp>
        <p:nvSpPr>
          <p:cNvPr id="10493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品牌认知：消费者对品牌的了解程度和认知深度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品牌态度：消费者对品牌的评价和态度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品牌行为：消费者对品牌的购买和使用行为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品牌忠诚度：消费者对品牌的忠诚和持续购买的意愿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品牌忠诚度的测量方法</a:t>
            </a:r>
            <a:endParaRPr lang="zh-CN" altLang="en-US"/>
          </a:p>
        </p:txBody>
      </p:sp>
      <p:sp>
        <p:nvSpPr>
          <p:cNvPr id="1049410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品牌忠诚度调查问卷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品牌推荐意愿分析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品牌购买频率分析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品牌忠诚度指数计算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品牌满意度调查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品牌忠诚度模型构建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品牌忠诚度的提升策略</a:t>
            </a:r>
            <a:endParaRPr lang="zh-CN" altLang="en-US"/>
          </a:p>
        </p:txBody>
      </p:sp>
      <p:sp>
        <p:nvSpPr>
          <p:cNvPr id="104949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提供优质的产品和服务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建立良好的品牌形象和口碑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加强与消费者的互动和沟通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提供个性化的产品和服务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建立会员制度和积分奖励制度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定期进行市场调研和消费者满意度调查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消费者行为与品牌忠诚度的关系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https://d.book118.com/465304232233011034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消费者行为与品牌忠诚度的关系研究</vt:lpstr>
      <vt:lpstr>目录</vt:lpstr>
      <vt:lpstr>单击添加章节标题</vt:lpstr>
      <vt:lpstr>消费者行为研究</vt:lpstr>
      <vt:lpstr>PowerPoint Presentation</vt:lpstr>
      <vt:lpstr>消费者行为定义与分类</vt:lpstr>
      <vt:lpstr>消费者行为的影响因素</vt:lpstr>
      <vt:lpstr>消费者行为的研究方法</vt:lpstr>
      <vt:lpstr>消费者行为的变化趋势</vt:lpstr>
      <vt:lpstr>品牌忠诚度研究</vt:lpstr>
      <vt:lpstr>PowerPoint Presentation</vt:lpstr>
      <vt:lpstr>品牌忠诚度的定义与重要性</vt:lpstr>
      <vt:lpstr>品牌忠诚度的形成机制</vt:lpstr>
      <vt:lpstr>品牌忠诚度的测量方法</vt:lpstr>
      <vt:lpstr>品牌忠诚度的提升策略</vt:lpstr>
      <vt:lpstr>消费者行为与品牌忠诚度的关系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2024-08-30T08:52:00.229</cp:lastPrinted>
  <dcterms:created xsi:type="dcterms:W3CDTF">2024-08-30T00:52:00Z</dcterms:created>
  <dcterms:modified xsi:type="dcterms:W3CDTF">2024-08-30T00:52:02Z</dcterms:modified>
</cp:coreProperties>
</file>