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1" r:id="rId2"/>
    <p:sldMasterId id="2147483727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Relationship Id="rId2" Type="http://schemas.openxmlformats.org/officeDocument/2006/relationships/image" Target="../media/image5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Relationship Id="rId3" Type="http://schemas.openxmlformats.org/officeDocument/2006/relationships/image" Target="../media/image8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29A21-7755-446F-8E3D-01B0F7B1F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43B8D-0D20-49CD-83E2-E4E83183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71713-E75A-4160-82CC-C94110BF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E381B-B350-40A1-83B1-98D7E6563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5E6FA-00AE-4443-96B4-918A2AB70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98E54-FA07-477D-ADD8-1C61CCF24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C12A7-4914-47FD-9757-981647B93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0F817-9284-4B2A-AA7D-E17279C3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B6CE8-2710-43ED-A309-7BDB6F462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754B8-191F-449A-8140-41E3426E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E457B-0F83-4E98-8B0B-24F5122D6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Title Slide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文本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t>标题文本</a:t>
            </a:r>
          </a:p>
        </p:txBody>
      </p:sp>
      <p:sp>
        <p:nvSpPr>
          <p:cNvPr id="12" name="正文级别 1…"/>
          <p:cNvSpPr txBox="1">
            <a:spLocks noGrp="1"/>
          </p:cNvSpPr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Picture Placeholder 8"/>
          <p:cNvSpPr>
            <a:spLocks noGrp="1"/>
          </p:cNvSpPr>
          <p:nvPr>
            <p:ph type="pic" idx="13"/>
          </p:nvPr>
        </p:nvSpPr>
        <p:spPr>
          <a:xfrm>
            <a:off x="1" y="-1"/>
            <a:ext cx="12192001" cy="4278523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1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itle and Conten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29" name="正文级别 1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Section Header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标题文本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标题文本</a:t>
            </a:r>
          </a:p>
        </p:txBody>
      </p:sp>
      <p:sp>
        <p:nvSpPr>
          <p:cNvPr id="38" name="正文级别 1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wo Conten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</p:spTree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Comparison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标题文本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7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</p:spTree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itle Only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</p:spTree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35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6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Freeform 10"/>
          <p:cNvSpPr>
            <a:spLocks noGrp="1"/>
          </p:cNvSpPr>
          <p:nvPr>
            <p:ph type="pic" sz="quarter" idx="13"/>
          </p:nvPr>
        </p:nvSpPr>
        <p:spPr>
          <a:xfrm>
            <a:off x="6000750" y="438150"/>
            <a:ext cx="2476500" cy="28194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57" name="Freeform 13"/>
          <p:cNvSpPr>
            <a:spLocks noGrp="1"/>
          </p:cNvSpPr>
          <p:nvPr>
            <p:ph type="pic" sz="quarter" idx="14"/>
          </p:nvPr>
        </p:nvSpPr>
        <p:spPr>
          <a:xfrm>
            <a:off x="8591550" y="438150"/>
            <a:ext cx="3200400" cy="28194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58" name="Freeform 16"/>
          <p:cNvSpPr>
            <a:spLocks noGrp="1"/>
          </p:cNvSpPr>
          <p:nvPr>
            <p:ph type="pic" sz="quarter" idx="15"/>
          </p:nvPr>
        </p:nvSpPr>
        <p:spPr>
          <a:xfrm>
            <a:off x="7791450" y="3371850"/>
            <a:ext cx="4000500" cy="29527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59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3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Freeform 10"/>
          <p:cNvSpPr>
            <a:spLocks noGrp="1"/>
          </p:cNvSpPr>
          <p:nvPr>
            <p:ph type="pic" sz="half" idx="13"/>
          </p:nvPr>
        </p:nvSpPr>
        <p:spPr>
          <a:xfrm>
            <a:off x="0" y="0"/>
            <a:ext cx="25717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85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2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Freeform 9"/>
          <p:cNvSpPr>
            <a:spLocks noGrp="1"/>
          </p:cNvSpPr>
          <p:nvPr>
            <p:ph type="pic" sz="quarter" idx="13"/>
          </p:nvPr>
        </p:nvSpPr>
        <p:spPr>
          <a:xfrm>
            <a:off x="9296400" y="685800"/>
            <a:ext cx="2895600" cy="30861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93" name="Freeform 12"/>
          <p:cNvSpPr>
            <a:spLocks noGrp="1"/>
          </p:cNvSpPr>
          <p:nvPr>
            <p:ph type="pic" sz="half" idx="14"/>
          </p:nvPr>
        </p:nvSpPr>
        <p:spPr>
          <a:xfrm>
            <a:off x="6419850" y="3771900"/>
            <a:ext cx="5753100" cy="30861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94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8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Freeform 12"/>
          <p:cNvSpPr>
            <a:spLocks noGrp="1"/>
          </p:cNvSpPr>
          <p:nvPr>
            <p:ph type="pic" sz="quarter" idx="14"/>
          </p:nvPr>
        </p:nvSpPr>
        <p:spPr>
          <a:xfrm>
            <a:off x="8763000" y="2914650"/>
            <a:ext cx="3429000" cy="39433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28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5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Freeform 9"/>
          <p:cNvSpPr>
            <a:spLocks noGrp="1"/>
          </p:cNvSpPr>
          <p:nvPr>
            <p:ph type="pic" sz="quarter" idx="13"/>
          </p:nvPr>
        </p:nvSpPr>
        <p:spPr>
          <a:xfrm>
            <a:off x="6748461" y="2324100"/>
            <a:ext cx="2300289" cy="40005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53" name="Freeform 12"/>
          <p:cNvSpPr>
            <a:spLocks noGrp="1"/>
          </p:cNvSpPr>
          <p:nvPr>
            <p:ph type="pic" sz="half" idx="14"/>
          </p:nvPr>
        </p:nvSpPr>
        <p:spPr>
          <a:xfrm>
            <a:off x="8248650" y="0"/>
            <a:ext cx="39433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54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2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Freeform 9"/>
          <p:cNvSpPr>
            <a:spLocks noGrp="1"/>
          </p:cNvSpPr>
          <p:nvPr>
            <p:ph type="pic" sz="quarter" idx="13"/>
          </p:nvPr>
        </p:nvSpPr>
        <p:spPr>
          <a:xfrm>
            <a:off x="8858250" y="0"/>
            <a:ext cx="3333750" cy="36576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78" name="Freeform 12"/>
          <p:cNvSpPr>
            <a:spLocks noGrp="1"/>
          </p:cNvSpPr>
          <p:nvPr>
            <p:ph type="pic" sz="half" idx="14"/>
          </p:nvPr>
        </p:nvSpPr>
        <p:spPr>
          <a:xfrm>
            <a:off x="6648450" y="3752850"/>
            <a:ext cx="5543550" cy="31051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79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1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Freeform 9"/>
          <p:cNvSpPr>
            <a:spLocks noGrp="1"/>
          </p:cNvSpPr>
          <p:nvPr>
            <p:ph type="pic" sz="half" idx="13"/>
          </p:nvPr>
        </p:nvSpPr>
        <p:spPr>
          <a:xfrm>
            <a:off x="0" y="0"/>
            <a:ext cx="36004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87" name="Freeform 12"/>
          <p:cNvSpPr>
            <a:spLocks noGrp="1"/>
          </p:cNvSpPr>
          <p:nvPr>
            <p:ph type="pic" sz="half" idx="14"/>
          </p:nvPr>
        </p:nvSpPr>
        <p:spPr>
          <a:xfrm>
            <a:off x="3733800" y="0"/>
            <a:ext cx="36004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88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0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Freeform 10"/>
          <p:cNvSpPr>
            <a:spLocks noGrp="1"/>
          </p:cNvSpPr>
          <p:nvPr>
            <p:ph type="pic" sz="half" idx="13"/>
          </p:nvPr>
        </p:nvSpPr>
        <p:spPr>
          <a:xfrm>
            <a:off x="0" y="0"/>
            <a:ext cx="3657600" cy="62674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97" name="Freeform 16"/>
          <p:cNvSpPr>
            <a:spLocks noGrp="1"/>
          </p:cNvSpPr>
          <p:nvPr>
            <p:ph type="pic" sz="half" idx="15"/>
          </p:nvPr>
        </p:nvSpPr>
        <p:spPr>
          <a:xfrm>
            <a:off x="3392634" y="1066799"/>
            <a:ext cx="4444747" cy="383168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98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6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icture Placeholder 16"/>
          <p:cNvSpPr>
            <a:spLocks noGrp="1"/>
          </p:cNvSpPr>
          <p:nvPr>
            <p:ph type="pic" sz="quarter" idx="15"/>
          </p:nvPr>
        </p:nvSpPr>
        <p:spPr>
          <a:xfrm>
            <a:off x="6470677" y="1778000"/>
            <a:ext cx="2087325" cy="205707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365" name="Picture Placeholder 17"/>
          <p:cNvSpPr>
            <a:spLocks noGrp="1"/>
          </p:cNvSpPr>
          <p:nvPr>
            <p:ph type="pic" sz="quarter" idx="16"/>
          </p:nvPr>
        </p:nvSpPr>
        <p:spPr>
          <a:xfrm>
            <a:off x="6470677" y="4419925"/>
            <a:ext cx="2087325" cy="205707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366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8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9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Freeform 13"/>
          <p:cNvSpPr>
            <a:spLocks noGrp="1"/>
          </p:cNvSpPr>
          <p:nvPr>
            <p:ph type="pic" sz="quarter" idx="14"/>
          </p:nvPr>
        </p:nvSpPr>
        <p:spPr>
          <a:xfrm>
            <a:off x="3234519" y="259306"/>
            <a:ext cx="4421876" cy="2975213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01" name="Freeform 16"/>
          <p:cNvSpPr>
            <a:spLocks noGrp="1"/>
          </p:cNvSpPr>
          <p:nvPr>
            <p:ph type="pic" sz="quarter" idx="15"/>
          </p:nvPr>
        </p:nvSpPr>
        <p:spPr>
          <a:xfrm>
            <a:off x="3234519" y="3350100"/>
            <a:ext cx="4421876" cy="219543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02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Content with Caption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正文级别 1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Picture with Caption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icture Placeholder 2"/>
          <p:cNvSpPr>
            <a:spLocks noGrp="1"/>
          </p:cNvSpPr>
          <p:nvPr>
            <p:ph type="pic" sz="half" idx="13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</p:spTree>
  </p:cSld>
  <p:clrMapOvr>
    <a:masterClrMapping/>
  </p:clrMapOvr>
  <p:transition spd="med"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itle and Vertical Tex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448" name="正文级别 1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Vertical Title and Tex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标题文本"/>
          <p:cNvSpPr txBox="1">
            <a:spLocks noGrp="1"/>
          </p:cNvSpPr>
          <p:nvPr>
            <p:ph type="title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457" name="正文级别 1…"/>
          <p:cNvSpPr txBox="1">
            <a:spLocks noGrp="1"/>
          </p:cNvSpPr>
          <p:nvPr>
            <p:ph type="body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Title Slide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文本"/>
          <p:cNvSpPr txBox="1">
            <a:spLocks noGrp="1"/>
          </p:cNvSpPr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t>标题文本</a:t>
            </a:r>
          </a:p>
        </p:txBody>
      </p:sp>
      <p:sp>
        <p:nvSpPr>
          <p:cNvPr id="12" name="正文级别 1…"/>
          <p:cNvSpPr txBox="1">
            <a:spLocks noGrp="1"/>
          </p:cNvSpPr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Picture Placeholder 8"/>
          <p:cNvSpPr>
            <a:spLocks noGrp="1"/>
          </p:cNvSpPr>
          <p:nvPr>
            <p:ph type="pic" idx="13"/>
          </p:nvPr>
        </p:nvSpPr>
        <p:spPr>
          <a:xfrm>
            <a:off x="1" y="-1"/>
            <a:ext cx="12192001" cy="4278523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1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itle and Conten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29" name="正文级别 1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Section Header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标题文本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标题文本</a:t>
            </a:r>
          </a:p>
        </p:txBody>
      </p:sp>
      <p:sp>
        <p:nvSpPr>
          <p:cNvPr id="38" name="正文级别 1…"/>
          <p:cNvSpPr txBox="1">
            <a:spLocks noGrp="1"/>
          </p:cNvSpPr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wo Conten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</p:spTree>
  </p:cSld>
  <p:clrMapOvr>
    <a:masterClrMapping/>
  </p:clrMapOvr>
  <p:transition spd="med"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Comparison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标题文本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7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</p:spTree>
  </p:cSld>
  <p:clrMapOvr>
    <a:masterClrMapping/>
  </p:clrMapOvr>
  <p:transition spd="med"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itle Only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</p:spTree>
  </p:cSld>
  <p:clrMapOvr>
    <a:masterClrMapping/>
  </p:clrMapOvr>
  <p:transition spd="med"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35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6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Freeform 10"/>
          <p:cNvSpPr>
            <a:spLocks noGrp="1"/>
          </p:cNvSpPr>
          <p:nvPr>
            <p:ph type="pic" sz="quarter" idx="13"/>
          </p:nvPr>
        </p:nvSpPr>
        <p:spPr>
          <a:xfrm>
            <a:off x="6000750" y="438150"/>
            <a:ext cx="2476500" cy="28194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57" name="Freeform 13"/>
          <p:cNvSpPr>
            <a:spLocks noGrp="1"/>
          </p:cNvSpPr>
          <p:nvPr>
            <p:ph type="pic" sz="quarter" idx="14"/>
          </p:nvPr>
        </p:nvSpPr>
        <p:spPr>
          <a:xfrm>
            <a:off x="8591550" y="438150"/>
            <a:ext cx="3200400" cy="28194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58" name="Freeform 16"/>
          <p:cNvSpPr>
            <a:spLocks noGrp="1"/>
          </p:cNvSpPr>
          <p:nvPr>
            <p:ph type="pic" sz="quarter" idx="15"/>
          </p:nvPr>
        </p:nvSpPr>
        <p:spPr>
          <a:xfrm>
            <a:off x="7791450" y="3371850"/>
            <a:ext cx="4000500" cy="29527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59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3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Freeform 10"/>
          <p:cNvSpPr>
            <a:spLocks noGrp="1"/>
          </p:cNvSpPr>
          <p:nvPr>
            <p:ph type="pic" sz="half" idx="13"/>
          </p:nvPr>
        </p:nvSpPr>
        <p:spPr>
          <a:xfrm>
            <a:off x="0" y="0"/>
            <a:ext cx="25717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85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2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Freeform 9"/>
          <p:cNvSpPr>
            <a:spLocks noGrp="1"/>
          </p:cNvSpPr>
          <p:nvPr>
            <p:ph type="pic" sz="quarter" idx="13"/>
          </p:nvPr>
        </p:nvSpPr>
        <p:spPr>
          <a:xfrm>
            <a:off x="9296400" y="685800"/>
            <a:ext cx="2895600" cy="30861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93" name="Freeform 12"/>
          <p:cNvSpPr>
            <a:spLocks noGrp="1"/>
          </p:cNvSpPr>
          <p:nvPr>
            <p:ph type="pic" sz="half" idx="14"/>
          </p:nvPr>
        </p:nvSpPr>
        <p:spPr>
          <a:xfrm>
            <a:off x="6419850" y="3771900"/>
            <a:ext cx="5753100" cy="30861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94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8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Freeform 12"/>
          <p:cNvSpPr>
            <a:spLocks noGrp="1"/>
          </p:cNvSpPr>
          <p:nvPr>
            <p:ph type="pic" sz="quarter" idx="14"/>
          </p:nvPr>
        </p:nvSpPr>
        <p:spPr>
          <a:xfrm>
            <a:off x="8763000" y="2914650"/>
            <a:ext cx="3429000" cy="39433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28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5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Freeform 9"/>
          <p:cNvSpPr>
            <a:spLocks noGrp="1"/>
          </p:cNvSpPr>
          <p:nvPr>
            <p:ph type="pic" sz="quarter" idx="13"/>
          </p:nvPr>
        </p:nvSpPr>
        <p:spPr>
          <a:xfrm>
            <a:off x="6748461" y="2324100"/>
            <a:ext cx="2300289" cy="40005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53" name="Freeform 12"/>
          <p:cNvSpPr>
            <a:spLocks noGrp="1"/>
          </p:cNvSpPr>
          <p:nvPr>
            <p:ph type="pic" sz="half" idx="14"/>
          </p:nvPr>
        </p:nvSpPr>
        <p:spPr>
          <a:xfrm>
            <a:off x="8248650" y="0"/>
            <a:ext cx="39433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54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2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Freeform 9"/>
          <p:cNvSpPr>
            <a:spLocks noGrp="1"/>
          </p:cNvSpPr>
          <p:nvPr>
            <p:ph type="pic" sz="quarter" idx="13"/>
          </p:nvPr>
        </p:nvSpPr>
        <p:spPr>
          <a:xfrm>
            <a:off x="8858250" y="0"/>
            <a:ext cx="3333750" cy="36576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78" name="Freeform 12"/>
          <p:cNvSpPr>
            <a:spLocks noGrp="1"/>
          </p:cNvSpPr>
          <p:nvPr>
            <p:ph type="pic" sz="half" idx="14"/>
          </p:nvPr>
        </p:nvSpPr>
        <p:spPr>
          <a:xfrm>
            <a:off x="6648450" y="3752850"/>
            <a:ext cx="5543550" cy="31051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79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1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Freeform 9"/>
          <p:cNvSpPr>
            <a:spLocks noGrp="1"/>
          </p:cNvSpPr>
          <p:nvPr>
            <p:ph type="pic" sz="half" idx="13"/>
          </p:nvPr>
        </p:nvSpPr>
        <p:spPr>
          <a:xfrm>
            <a:off x="0" y="0"/>
            <a:ext cx="36004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87" name="Freeform 12"/>
          <p:cNvSpPr>
            <a:spLocks noGrp="1"/>
          </p:cNvSpPr>
          <p:nvPr>
            <p:ph type="pic" sz="half" idx="14"/>
          </p:nvPr>
        </p:nvSpPr>
        <p:spPr>
          <a:xfrm>
            <a:off x="3733800" y="0"/>
            <a:ext cx="360045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88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0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Freeform 10"/>
          <p:cNvSpPr>
            <a:spLocks noGrp="1"/>
          </p:cNvSpPr>
          <p:nvPr>
            <p:ph type="pic" sz="half" idx="13"/>
          </p:nvPr>
        </p:nvSpPr>
        <p:spPr>
          <a:xfrm>
            <a:off x="0" y="0"/>
            <a:ext cx="3657600" cy="62674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97" name="Freeform 16"/>
          <p:cNvSpPr>
            <a:spLocks noGrp="1"/>
          </p:cNvSpPr>
          <p:nvPr>
            <p:ph type="pic" sz="half" idx="15"/>
          </p:nvPr>
        </p:nvSpPr>
        <p:spPr>
          <a:xfrm>
            <a:off x="3392634" y="1066799"/>
            <a:ext cx="4444747" cy="383168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298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6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icture Placeholder 16"/>
          <p:cNvSpPr>
            <a:spLocks noGrp="1"/>
          </p:cNvSpPr>
          <p:nvPr>
            <p:ph type="pic" sz="quarter" idx="15"/>
          </p:nvPr>
        </p:nvSpPr>
        <p:spPr>
          <a:xfrm>
            <a:off x="6470677" y="1778000"/>
            <a:ext cx="2087325" cy="205707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365" name="Picture Placeholder 17"/>
          <p:cNvSpPr>
            <a:spLocks noGrp="1"/>
          </p:cNvSpPr>
          <p:nvPr>
            <p:ph type="pic" sz="quarter" idx="16"/>
          </p:nvPr>
        </p:nvSpPr>
        <p:spPr>
          <a:xfrm>
            <a:off x="6470677" y="4419925"/>
            <a:ext cx="2087325" cy="205707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366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8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9_Custom Layou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Freeform 13"/>
          <p:cNvSpPr>
            <a:spLocks noGrp="1"/>
          </p:cNvSpPr>
          <p:nvPr>
            <p:ph type="pic" sz="quarter" idx="14"/>
          </p:nvPr>
        </p:nvSpPr>
        <p:spPr>
          <a:xfrm>
            <a:off x="3234519" y="259306"/>
            <a:ext cx="4421876" cy="2975213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01" name="Freeform 16"/>
          <p:cNvSpPr>
            <a:spLocks noGrp="1"/>
          </p:cNvSpPr>
          <p:nvPr>
            <p:ph type="pic" sz="quarter" idx="15"/>
          </p:nvPr>
        </p:nvSpPr>
        <p:spPr>
          <a:xfrm>
            <a:off x="3234519" y="3350100"/>
            <a:ext cx="4421876" cy="219543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02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Content with Caption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正文级别 1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Picture with Caption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icture Placeholder 2"/>
          <p:cNvSpPr>
            <a:spLocks noGrp="1"/>
          </p:cNvSpPr>
          <p:nvPr>
            <p:ph type="pic" sz="half" idx="13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</p:spTree>
  </p:cSld>
  <p:clrMapOvr>
    <a:masterClrMapping/>
  </p:clrMapOvr>
  <p:transition spd="med"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Title and Vertical Tex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标题文本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448" name="正文级别 1…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Vertical Title and Text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标题文本"/>
          <p:cNvSpPr txBox="1">
            <a:spLocks noGrp="1"/>
          </p:cNvSpPr>
          <p:nvPr>
            <p:ph type="title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457" name="正文级别 1…"/>
          <p:cNvSpPr txBox="1">
            <a:spLocks noGrp="1"/>
          </p:cNvSpPr>
          <p:nvPr>
            <p:ph type="body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image" Target="../media/image1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10" Type="http://schemas.openxmlformats.org/officeDocument/2006/relationships/slideLayout" Target="../slideLayouts/slideLayout46.xml" /><Relationship Id="rId11" Type="http://schemas.openxmlformats.org/officeDocument/2006/relationships/slideLayout" Target="../slideLayouts/slideLayout47.xml" /><Relationship Id="rId12" Type="http://schemas.openxmlformats.org/officeDocument/2006/relationships/slideLayout" Target="../slideLayouts/slideLayout48.xml" /><Relationship Id="rId13" Type="http://schemas.openxmlformats.org/officeDocument/2006/relationships/slideLayout" Target="../slideLayouts/slideLayout49.xml" /><Relationship Id="rId14" Type="http://schemas.openxmlformats.org/officeDocument/2006/relationships/slideLayout" Target="../slideLayouts/slideLayout50.xml" /><Relationship Id="rId15" Type="http://schemas.openxmlformats.org/officeDocument/2006/relationships/slideLayout" Target="../slideLayouts/slideLayout51.xml" /><Relationship Id="rId16" Type="http://schemas.openxmlformats.org/officeDocument/2006/relationships/slideLayout" Target="../slideLayouts/slideLayout52.xml" /><Relationship Id="rId17" Type="http://schemas.openxmlformats.org/officeDocument/2006/relationships/slideLayout" Target="../slideLayouts/slideLayout53.xml" /><Relationship Id="rId18" Type="http://schemas.openxmlformats.org/officeDocument/2006/relationships/slideLayout" Target="../slideLayouts/slideLayout54.xml" /><Relationship Id="rId19" Type="http://schemas.openxmlformats.org/officeDocument/2006/relationships/slideLayout" Target="../slideLayouts/slideLayout55.xml" /><Relationship Id="rId2" Type="http://schemas.openxmlformats.org/officeDocument/2006/relationships/slideLayout" Target="../slideLayouts/slideLayout38.xml" /><Relationship Id="rId20" Type="http://schemas.openxmlformats.org/officeDocument/2006/relationships/slideLayout" Target="../slideLayouts/slideLayout56.xml" /><Relationship Id="rId21" Type="http://schemas.openxmlformats.org/officeDocument/2006/relationships/slideLayout" Target="../slideLayouts/slideLayout57.xml" /><Relationship Id="rId22" Type="http://schemas.openxmlformats.org/officeDocument/2006/relationships/slideLayout" Target="../slideLayouts/slideLayout58.xml" /><Relationship Id="rId23" Type="http://schemas.openxmlformats.org/officeDocument/2006/relationships/slideLayout" Target="../slideLayouts/slideLayout59.xml" /><Relationship Id="rId24" Type="http://schemas.openxmlformats.org/officeDocument/2006/relationships/slideLayout" Target="../slideLayouts/slideLayout60.xml" /><Relationship Id="rId25" Type="http://schemas.openxmlformats.org/officeDocument/2006/relationships/slideLayout" Target="../slideLayouts/slideLayout61.xml" /><Relationship Id="rId26" Type="http://schemas.openxmlformats.org/officeDocument/2006/relationships/image" Target="../media/image1.png" /><Relationship Id="rId27" Type="http://schemas.openxmlformats.org/officeDocument/2006/relationships/theme" Target="../theme/theme3.xml" /><Relationship Id="rId3" Type="http://schemas.openxmlformats.org/officeDocument/2006/relationships/slideLayout" Target="../slideLayouts/slideLayout39.xml" /><Relationship Id="rId4" Type="http://schemas.openxmlformats.org/officeDocument/2006/relationships/slideLayout" Target="../slideLayouts/slideLayout40.xml" /><Relationship Id="rId5" Type="http://schemas.openxmlformats.org/officeDocument/2006/relationships/slideLayout" Target="../slideLayouts/slideLayout41.xml" /><Relationship Id="rId6" Type="http://schemas.openxmlformats.org/officeDocument/2006/relationships/slideLayout" Target="../slideLayouts/slideLayout42.xml" /><Relationship Id="rId7" Type="http://schemas.openxmlformats.org/officeDocument/2006/relationships/slideLayout" Target="../slideLayouts/slideLayout43.xml" /><Relationship Id="rId8" Type="http://schemas.openxmlformats.org/officeDocument/2006/relationships/slideLayout" Target="../slideLayouts/slideLayout44.xml" /><Relationship Id="rId9" Type="http://schemas.openxmlformats.org/officeDocument/2006/relationships/slideLayout" Target="../slideLayouts/slideLayout4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文本"/>
          <p:cNvSpPr txBox="1">
            <a:spLocks noGrp="1"/>
          </p:cNvSpPr>
          <p:nvPr>
            <p:ph type="title"/>
          </p:nvPr>
        </p:nvSpPr>
        <p:spPr>
          <a:xfrm>
            <a:off x="609600" y="92074"/>
            <a:ext cx="10972800" cy="1508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标题文本</a:t>
            </a:r>
          </a:p>
        </p:txBody>
      </p:sp>
      <p:sp>
        <p:nvSpPr>
          <p:cNvPr id="3" name="正文级别 1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</a:ext>
          </a:extLst>
        </p:spPr>
        <p:txBody>
          <a:bodyPr lIns="45719" rIns="45719">
            <a:normAutofit/>
          </a:bodyPr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r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888888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5" r:id="rId13"/>
    <p:sldLayoutId id="2147483678" r:id="rId14"/>
    <p:sldLayoutId id="2147483681" r:id="rId15"/>
    <p:sldLayoutId id="2147483682" r:id="rId16"/>
    <p:sldLayoutId id="2147483683" r:id="rId17"/>
    <p:sldLayoutId id="2147483687" r:id="rId18"/>
    <p:sldLayoutId id="2147483691" r:id="rId19"/>
    <p:sldLayoutId id="2147483692" r:id="rId20"/>
    <p:sldLayoutId id="2147483694" r:id="rId21"/>
    <p:sldLayoutId id="2147483695" r:id="rId22"/>
    <p:sldLayoutId id="2147483698" r:id="rId23"/>
    <p:sldLayoutId id="2147483699" r:id="rId24"/>
    <p:sldLayoutId id="2147483700" r:id="rId25"/>
  </p:sldLayoutIdLst>
  <p:transition spd="med"/>
  <p:timing/>
  <p:txStyles>
    <p:titleStyle>
      <a:lvl1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文本"/>
          <p:cNvSpPr txBox="1">
            <a:spLocks noGrp="1"/>
          </p:cNvSpPr>
          <p:nvPr>
            <p:ph type="title"/>
          </p:nvPr>
        </p:nvSpPr>
        <p:spPr>
          <a:xfrm>
            <a:off x="609600" y="92074"/>
            <a:ext cx="10972800" cy="1508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标题文本</a:t>
            </a:r>
          </a:p>
        </p:txBody>
      </p:sp>
      <p:sp>
        <p:nvSpPr>
          <p:cNvPr id="3" name="正文级别 1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</a:ext>
          </a:extLst>
        </p:spPr>
        <p:txBody>
          <a:bodyPr lIns="45719" rIns="45719">
            <a:normAutofit/>
          </a:bodyPr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r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888888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fld id="{86CB4B4D-7CA3-9044-876B-883B54F8677D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  <p:sldLayoutId id="2147483719" r:id="rId18"/>
    <p:sldLayoutId id="2147483720" r:id="rId19"/>
    <p:sldLayoutId id="2147483721" r:id="rId20"/>
    <p:sldLayoutId id="2147483722" r:id="rId21"/>
    <p:sldLayoutId id="2147483723" r:id="rId22"/>
    <p:sldLayoutId id="2147483724" r:id="rId23"/>
    <p:sldLayoutId id="2147483725" r:id="rId24"/>
    <p:sldLayoutId id="2147483726" r:id="rId25"/>
  </p:sldLayoutIdLst>
  <p:transition spd="med"/>
  <p:timing/>
  <p:txStyles>
    <p:titleStyle>
      <a:lvl1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/>
        <a:buChar char="•"/>
        <a:defRPr sz="28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hemeOverride" Target="../theme/themeOverride1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3.wmf" /><Relationship Id="rId5" Type="http://schemas.openxmlformats.org/officeDocument/2006/relationships/image" Target="../media/image2.png" /><Relationship Id="rId6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w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5.wmf" /><Relationship Id="rId6" Type="http://schemas.openxmlformats.org/officeDocument/2006/relationships/image" Target="../media/image2.png" /><Relationship Id="rId7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Relationship Id="rId2" Type="http://schemas.openxmlformats.org/officeDocument/2006/relationships/themeOverride" Target="../theme/themeOverride2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wmf" /><Relationship Id="rId4" Type="http://schemas.openxmlformats.org/officeDocument/2006/relationships/oleObject" Target="../embeddings/oleObject5.bin" TargetMode="Internal" /><Relationship Id="rId5" Type="http://schemas.openxmlformats.org/officeDocument/2006/relationships/image" Target="../media/image7.wmf" /><Relationship Id="rId6" Type="http://schemas.openxmlformats.org/officeDocument/2006/relationships/oleObject" Target="../embeddings/oleObject6.bin" TargetMode="Internal" /><Relationship Id="rId7" Type="http://schemas.openxmlformats.org/officeDocument/2006/relationships/image" Target="../media/image8.wmf" /><Relationship Id="rId8" Type="http://schemas.openxmlformats.org/officeDocument/2006/relationships/image" Target="../media/image2.png" /><Relationship Id="rId9" Type="http://schemas.openxmlformats.org/officeDocument/2006/relationships/vmlDrawing" Target="../drawings/vmlDrawing3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9.wmf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4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11144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Subtitle 2"/>
          <p:cNvSpPr txBox="1"/>
          <p:nvPr/>
        </p:nvSpPr>
        <p:spPr>
          <a:xfrm>
            <a:off x="7279828" y="3243207"/>
            <a:ext cx="4776148" cy="5232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</a:ext>
          </a:extLst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ts val="1000"/>
              </a:spcBef>
              <a:defRPr sz="3600" b="1">
                <a:solidFill>
                  <a:srgbClr val="348C95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rPr lang="zh-CN" altLang="en-US" sz="2800">
                <a:solidFill>
                  <a:srgbClr val="FB792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曲线外轨超高计算公式</a:t>
            </a:r>
            <a:endParaRPr lang="en-US" altLang="zh-CN" sz="2800">
              <a:solidFill>
                <a:srgbClr val="FB792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374193" y="959648"/>
            <a:ext cx="2498502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Calibri"/>
              </a:rPr>
              <a:t>教学目标</a:t>
            </a:r>
          </a:p>
        </p:txBody>
      </p:sp>
      <p:grpSp>
        <p:nvGrpSpPr>
          <p:cNvPr id="18" name="Group 62"/>
          <p:cNvGrpSpPr/>
          <p:nvPr/>
        </p:nvGrpSpPr>
        <p:grpSpPr>
          <a:xfrm rot="21358865">
            <a:off x="3481476" y="2239678"/>
            <a:ext cx="6862763" cy="3384550"/>
            <a:chOff x="812493" y="1298947"/>
            <a:chExt cx="6862137" cy="3384233"/>
          </a:xfrm>
        </p:grpSpPr>
        <p:sp>
          <p:nvSpPr>
            <p:cNvPr id="19" name="Freeform 13"/>
            <p:cNvSpPr>
              <a:spLocks noEditPoints="1"/>
            </p:cNvSpPr>
            <p:nvPr/>
          </p:nvSpPr>
          <p:spPr bwMode="auto">
            <a:xfrm rot="1715850">
              <a:off x="812283" y="3749790"/>
              <a:ext cx="3665204" cy="919076"/>
            </a:xfrm>
            <a:custGeom>
              <a:gdLst>
                <a:gd name="T0" fmla="*/ 229 w 695"/>
                <a:gd name="T1" fmla="*/ 157 h 174"/>
                <a:gd name="T2" fmla="*/ 338 w 695"/>
                <a:gd name="T3" fmla="*/ 173 h 174"/>
                <a:gd name="T4" fmla="*/ 395 w 695"/>
                <a:gd name="T5" fmla="*/ 157 h 174"/>
                <a:gd name="T6" fmla="*/ 273 w 695"/>
                <a:gd name="T7" fmla="*/ 86 h 174"/>
                <a:gd name="T8" fmla="*/ 273 w 695"/>
                <a:gd name="T9" fmla="*/ 72 h 174"/>
                <a:gd name="T10" fmla="*/ 355 w 695"/>
                <a:gd name="T11" fmla="*/ 82 h 174"/>
                <a:gd name="T12" fmla="*/ 493 w 695"/>
                <a:gd name="T13" fmla="*/ 99 h 174"/>
                <a:gd name="T14" fmla="*/ 563 w 695"/>
                <a:gd name="T15" fmla="*/ 86 h 174"/>
                <a:gd name="T16" fmla="*/ 534 w 695"/>
                <a:gd name="T17" fmla="*/ 47 h 174"/>
                <a:gd name="T18" fmla="*/ 569 w 695"/>
                <a:gd name="T19" fmla="*/ 32 h 174"/>
                <a:gd name="T20" fmla="*/ 656 w 695"/>
                <a:gd name="T21" fmla="*/ 39 h 174"/>
                <a:gd name="T22" fmla="*/ 653 w 695"/>
                <a:gd name="T23" fmla="*/ 8 h 174"/>
                <a:gd name="T24" fmla="*/ 656 w 695"/>
                <a:gd name="T25" fmla="*/ 4 h 174"/>
                <a:gd name="T26" fmla="*/ 677 w 695"/>
                <a:gd name="T27" fmla="*/ 3 h 174"/>
                <a:gd name="T28" fmla="*/ 689 w 695"/>
                <a:gd name="T29" fmla="*/ 2 h 174"/>
                <a:gd name="T30" fmla="*/ 656 w 695"/>
                <a:gd name="T31" fmla="*/ 1 h 174"/>
                <a:gd name="T32" fmla="*/ 645 w 695"/>
                <a:gd name="T33" fmla="*/ 8 h 174"/>
                <a:gd name="T34" fmla="*/ 652 w 695"/>
                <a:gd name="T35" fmla="*/ 28 h 174"/>
                <a:gd name="T36" fmla="*/ 633 w 695"/>
                <a:gd name="T37" fmla="*/ 32 h 174"/>
                <a:gd name="T38" fmla="*/ 631 w 695"/>
                <a:gd name="T39" fmla="*/ 31 h 174"/>
                <a:gd name="T40" fmla="*/ 623 w 695"/>
                <a:gd name="T41" fmla="*/ 29 h 174"/>
                <a:gd name="T42" fmla="*/ 588 w 695"/>
                <a:gd name="T43" fmla="*/ 27 h 174"/>
                <a:gd name="T44" fmla="*/ 573 w 695"/>
                <a:gd name="T45" fmla="*/ 24 h 174"/>
                <a:gd name="T46" fmla="*/ 562 w 695"/>
                <a:gd name="T47" fmla="*/ 22 h 174"/>
                <a:gd name="T48" fmla="*/ 532 w 695"/>
                <a:gd name="T49" fmla="*/ 21 h 174"/>
                <a:gd name="T50" fmla="*/ 498 w 695"/>
                <a:gd name="T51" fmla="*/ 36 h 174"/>
                <a:gd name="T52" fmla="*/ 500 w 695"/>
                <a:gd name="T53" fmla="*/ 43 h 174"/>
                <a:gd name="T54" fmla="*/ 516 w 695"/>
                <a:gd name="T55" fmla="*/ 47 h 174"/>
                <a:gd name="T56" fmla="*/ 509 w 695"/>
                <a:gd name="T57" fmla="*/ 51 h 174"/>
                <a:gd name="T58" fmla="*/ 529 w 695"/>
                <a:gd name="T59" fmla="*/ 74 h 174"/>
                <a:gd name="T60" fmla="*/ 535 w 695"/>
                <a:gd name="T61" fmla="*/ 83 h 174"/>
                <a:gd name="T62" fmla="*/ 515 w 695"/>
                <a:gd name="T63" fmla="*/ 91 h 174"/>
                <a:gd name="T64" fmla="*/ 466 w 695"/>
                <a:gd name="T65" fmla="*/ 86 h 174"/>
                <a:gd name="T66" fmla="*/ 444 w 695"/>
                <a:gd name="T67" fmla="*/ 84 h 174"/>
                <a:gd name="T68" fmla="*/ 435 w 695"/>
                <a:gd name="T69" fmla="*/ 82 h 174"/>
                <a:gd name="T70" fmla="*/ 418 w 695"/>
                <a:gd name="T71" fmla="*/ 82 h 174"/>
                <a:gd name="T72" fmla="*/ 383 w 695"/>
                <a:gd name="T73" fmla="*/ 77 h 174"/>
                <a:gd name="T74" fmla="*/ 346 w 695"/>
                <a:gd name="T75" fmla="*/ 71 h 174"/>
                <a:gd name="T76" fmla="*/ 307 w 695"/>
                <a:gd name="T77" fmla="*/ 68 h 174"/>
                <a:gd name="T78" fmla="*/ 240 w 695"/>
                <a:gd name="T79" fmla="*/ 69 h 174"/>
                <a:gd name="T80" fmla="*/ 241 w 695"/>
                <a:gd name="T81" fmla="*/ 78 h 174"/>
                <a:gd name="T82" fmla="*/ 247 w 695"/>
                <a:gd name="T83" fmla="*/ 84 h 174"/>
                <a:gd name="T84" fmla="*/ 245 w 695"/>
                <a:gd name="T85" fmla="*/ 86 h 174"/>
                <a:gd name="T86" fmla="*/ 269 w 695"/>
                <a:gd name="T87" fmla="*/ 98 h 174"/>
                <a:gd name="T88" fmla="*/ 293 w 695"/>
                <a:gd name="T89" fmla="*/ 111 h 174"/>
                <a:gd name="T90" fmla="*/ 308 w 695"/>
                <a:gd name="T91" fmla="*/ 118 h 174"/>
                <a:gd name="T92" fmla="*/ 332 w 695"/>
                <a:gd name="T93" fmla="*/ 128 h 174"/>
                <a:gd name="T94" fmla="*/ 352 w 695"/>
                <a:gd name="T95" fmla="*/ 144 h 174"/>
                <a:gd name="T96" fmla="*/ 371 w 695"/>
                <a:gd name="T97" fmla="*/ 156 h 174"/>
                <a:gd name="T98" fmla="*/ 370 w 695"/>
                <a:gd name="T99" fmla="*/ 167 h 174"/>
                <a:gd name="T100" fmla="*/ 281 w 695"/>
                <a:gd name="T101" fmla="*/ 157 h 174"/>
                <a:gd name="T102" fmla="*/ 249 w 695"/>
                <a:gd name="T103" fmla="*/ 152 h 174"/>
                <a:gd name="T104" fmla="*/ 160 w 695"/>
                <a:gd name="T105" fmla="*/ 140 h 174"/>
                <a:gd name="T106" fmla="*/ 79 w 695"/>
                <a:gd name="T107" fmla="*/ 123 h 174"/>
                <a:gd name="T108" fmla="*/ 656 w 695"/>
                <a:gd name="T109" fmla="*/ 33 h 174"/>
                <a:gd name="T110" fmla="*/ 648 w 695"/>
                <a:gd name="T111" fmla="*/ 5 h 174"/>
                <a:gd name="T112" fmla="*/ 655 w 695"/>
                <a:gd name="T113" fmla="*/ 33 h 174"/>
                <a:gd name="T114" fmla="*/ 648 w 695"/>
                <a:gd name="T115" fmla="*/ 37 h 174"/>
                <a:gd name="T116" fmla="*/ 535 w 695"/>
                <a:gd name="T117" fmla="*/ 92 h 1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95" h="174">
                  <a:moveTo>
                    <a:pt x="78" y="130"/>
                  </a:moveTo>
                  <a:cubicBezTo>
                    <a:pt x="88" y="132"/>
                    <a:pt x="101" y="134"/>
                    <a:pt x="109" y="136"/>
                  </a:cubicBezTo>
                  <a:cubicBezTo>
                    <a:pt x="147" y="143"/>
                    <a:pt x="179" y="151"/>
                    <a:pt x="220" y="157"/>
                  </a:cubicBezTo>
                  <a:cubicBezTo>
                    <a:pt x="219" y="157"/>
                    <a:pt x="222" y="157"/>
                    <a:pt x="225" y="157"/>
                  </a:cubicBezTo>
                  <a:cubicBezTo>
                    <a:pt x="224" y="157"/>
                    <a:pt x="224" y="157"/>
                    <a:pt x="224" y="157"/>
                  </a:cubicBezTo>
                  <a:cubicBezTo>
                    <a:pt x="229" y="157"/>
                    <a:pt x="229" y="157"/>
                    <a:pt x="229" y="157"/>
                  </a:cubicBezTo>
                  <a:cubicBezTo>
                    <a:pt x="232" y="157"/>
                    <a:pt x="229" y="158"/>
                    <a:pt x="226" y="158"/>
                  </a:cubicBezTo>
                  <a:cubicBezTo>
                    <a:pt x="242" y="160"/>
                    <a:pt x="257" y="162"/>
                    <a:pt x="272" y="165"/>
                  </a:cubicBezTo>
                  <a:cubicBezTo>
                    <a:pt x="275" y="164"/>
                    <a:pt x="280" y="166"/>
                    <a:pt x="283" y="165"/>
                  </a:cubicBezTo>
                  <a:cubicBezTo>
                    <a:pt x="283" y="166"/>
                    <a:pt x="283" y="166"/>
                    <a:pt x="282" y="166"/>
                  </a:cubicBezTo>
                  <a:cubicBezTo>
                    <a:pt x="294" y="167"/>
                    <a:pt x="295" y="167"/>
                    <a:pt x="303" y="169"/>
                  </a:cubicBezTo>
                  <a:cubicBezTo>
                    <a:pt x="314" y="171"/>
                    <a:pt x="325" y="172"/>
                    <a:pt x="338" y="173"/>
                  </a:cubicBezTo>
                  <a:cubicBezTo>
                    <a:pt x="346" y="174"/>
                    <a:pt x="351" y="174"/>
                    <a:pt x="366" y="173"/>
                  </a:cubicBezTo>
                  <a:cubicBezTo>
                    <a:pt x="367" y="173"/>
                    <a:pt x="372" y="173"/>
                    <a:pt x="375" y="172"/>
                  </a:cubicBezTo>
                  <a:cubicBezTo>
                    <a:pt x="379" y="171"/>
                    <a:pt x="379" y="171"/>
                    <a:pt x="379" y="171"/>
                  </a:cubicBezTo>
                  <a:cubicBezTo>
                    <a:pt x="396" y="166"/>
                    <a:pt x="387" y="169"/>
                    <a:pt x="391" y="167"/>
                  </a:cubicBezTo>
                  <a:cubicBezTo>
                    <a:pt x="398" y="163"/>
                    <a:pt x="396" y="163"/>
                    <a:pt x="397" y="161"/>
                  </a:cubicBezTo>
                  <a:cubicBezTo>
                    <a:pt x="397" y="160"/>
                    <a:pt x="396" y="158"/>
                    <a:pt x="395" y="157"/>
                  </a:cubicBezTo>
                  <a:cubicBezTo>
                    <a:pt x="389" y="149"/>
                    <a:pt x="378" y="143"/>
                    <a:pt x="368" y="136"/>
                  </a:cubicBezTo>
                  <a:cubicBezTo>
                    <a:pt x="347" y="123"/>
                    <a:pt x="322" y="111"/>
                    <a:pt x="300" y="97"/>
                  </a:cubicBezTo>
                  <a:cubicBezTo>
                    <a:pt x="292" y="96"/>
                    <a:pt x="289" y="93"/>
                    <a:pt x="282" y="92"/>
                  </a:cubicBezTo>
                  <a:cubicBezTo>
                    <a:pt x="283" y="91"/>
                    <a:pt x="283" y="91"/>
                    <a:pt x="283" y="91"/>
                  </a:cubicBezTo>
                  <a:cubicBezTo>
                    <a:pt x="278" y="90"/>
                    <a:pt x="279" y="89"/>
                    <a:pt x="277" y="86"/>
                  </a:cubicBezTo>
                  <a:cubicBezTo>
                    <a:pt x="276" y="86"/>
                    <a:pt x="275" y="85"/>
                    <a:pt x="273" y="86"/>
                  </a:cubicBezTo>
                  <a:cubicBezTo>
                    <a:pt x="270" y="85"/>
                    <a:pt x="274" y="83"/>
                    <a:pt x="271" y="82"/>
                  </a:cubicBezTo>
                  <a:cubicBezTo>
                    <a:pt x="272" y="82"/>
                    <a:pt x="270" y="83"/>
                    <a:pt x="270" y="82"/>
                  </a:cubicBezTo>
                  <a:cubicBezTo>
                    <a:pt x="262" y="79"/>
                    <a:pt x="272" y="82"/>
                    <a:pt x="269" y="77"/>
                  </a:cubicBezTo>
                  <a:cubicBezTo>
                    <a:pt x="267" y="76"/>
                    <a:pt x="264" y="74"/>
                    <a:pt x="262" y="72"/>
                  </a:cubicBezTo>
                  <a:cubicBezTo>
                    <a:pt x="265" y="72"/>
                    <a:pt x="269" y="72"/>
                    <a:pt x="272" y="73"/>
                  </a:cubicBezTo>
                  <a:cubicBezTo>
                    <a:pt x="270" y="73"/>
                    <a:pt x="271" y="72"/>
                    <a:pt x="273" y="72"/>
                  </a:cubicBezTo>
                  <a:cubicBezTo>
                    <a:pt x="273" y="74"/>
                    <a:pt x="281" y="72"/>
                    <a:pt x="284" y="73"/>
                  </a:cubicBezTo>
                  <a:cubicBezTo>
                    <a:pt x="283" y="73"/>
                    <a:pt x="281" y="73"/>
                    <a:pt x="280" y="73"/>
                  </a:cubicBezTo>
                  <a:cubicBezTo>
                    <a:pt x="288" y="75"/>
                    <a:pt x="297" y="75"/>
                    <a:pt x="304" y="76"/>
                  </a:cubicBezTo>
                  <a:cubicBezTo>
                    <a:pt x="314" y="76"/>
                    <a:pt x="320" y="79"/>
                    <a:pt x="327" y="78"/>
                  </a:cubicBezTo>
                  <a:cubicBezTo>
                    <a:pt x="325" y="79"/>
                    <a:pt x="330" y="79"/>
                    <a:pt x="331" y="80"/>
                  </a:cubicBezTo>
                  <a:cubicBezTo>
                    <a:pt x="341" y="79"/>
                    <a:pt x="345" y="82"/>
                    <a:pt x="355" y="82"/>
                  </a:cubicBezTo>
                  <a:cubicBezTo>
                    <a:pt x="354" y="82"/>
                    <a:pt x="354" y="82"/>
                    <a:pt x="354" y="82"/>
                  </a:cubicBezTo>
                  <a:cubicBezTo>
                    <a:pt x="376" y="85"/>
                    <a:pt x="398" y="88"/>
                    <a:pt x="422" y="90"/>
                  </a:cubicBezTo>
                  <a:cubicBezTo>
                    <a:pt x="436" y="92"/>
                    <a:pt x="446" y="95"/>
                    <a:pt x="463" y="96"/>
                  </a:cubicBezTo>
                  <a:cubicBezTo>
                    <a:pt x="466" y="96"/>
                    <a:pt x="464" y="96"/>
                    <a:pt x="467" y="96"/>
                  </a:cubicBezTo>
                  <a:cubicBezTo>
                    <a:pt x="470" y="96"/>
                    <a:pt x="466" y="96"/>
                    <a:pt x="467" y="96"/>
                  </a:cubicBezTo>
                  <a:cubicBezTo>
                    <a:pt x="475" y="97"/>
                    <a:pt x="483" y="98"/>
                    <a:pt x="493" y="99"/>
                  </a:cubicBezTo>
                  <a:cubicBezTo>
                    <a:pt x="494" y="99"/>
                    <a:pt x="497" y="99"/>
                    <a:pt x="497" y="99"/>
                  </a:cubicBezTo>
                  <a:cubicBezTo>
                    <a:pt x="501" y="100"/>
                    <a:pt x="508" y="100"/>
                    <a:pt x="516" y="100"/>
                  </a:cubicBezTo>
                  <a:cubicBezTo>
                    <a:pt x="520" y="100"/>
                    <a:pt x="524" y="100"/>
                    <a:pt x="530" y="100"/>
                  </a:cubicBezTo>
                  <a:cubicBezTo>
                    <a:pt x="534" y="101"/>
                    <a:pt x="558" y="94"/>
                    <a:pt x="557" y="93"/>
                  </a:cubicBezTo>
                  <a:cubicBezTo>
                    <a:pt x="549" y="96"/>
                    <a:pt x="562" y="89"/>
                    <a:pt x="560" y="87"/>
                  </a:cubicBezTo>
                  <a:cubicBezTo>
                    <a:pt x="561" y="86"/>
                    <a:pt x="562" y="86"/>
                    <a:pt x="563" y="86"/>
                  </a:cubicBezTo>
                  <a:cubicBezTo>
                    <a:pt x="564" y="83"/>
                    <a:pt x="563" y="81"/>
                    <a:pt x="563" y="77"/>
                  </a:cubicBezTo>
                  <a:cubicBezTo>
                    <a:pt x="562" y="76"/>
                    <a:pt x="559" y="76"/>
                    <a:pt x="559" y="74"/>
                  </a:cubicBezTo>
                  <a:cubicBezTo>
                    <a:pt x="561" y="72"/>
                    <a:pt x="557" y="70"/>
                    <a:pt x="557" y="68"/>
                  </a:cubicBezTo>
                  <a:cubicBezTo>
                    <a:pt x="554" y="69"/>
                    <a:pt x="551" y="68"/>
                    <a:pt x="550" y="66"/>
                  </a:cubicBezTo>
                  <a:cubicBezTo>
                    <a:pt x="554" y="65"/>
                    <a:pt x="554" y="65"/>
                    <a:pt x="554" y="65"/>
                  </a:cubicBezTo>
                  <a:cubicBezTo>
                    <a:pt x="548" y="61"/>
                    <a:pt x="545" y="52"/>
                    <a:pt x="534" y="47"/>
                  </a:cubicBezTo>
                  <a:cubicBezTo>
                    <a:pt x="536" y="46"/>
                    <a:pt x="536" y="46"/>
                    <a:pt x="536" y="46"/>
                  </a:cubicBezTo>
                  <a:cubicBezTo>
                    <a:pt x="528" y="41"/>
                    <a:pt x="524" y="34"/>
                    <a:pt x="521" y="29"/>
                  </a:cubicBezTo>
                  <a:cubicBezTo>
                    <a:pt x="521" y="29"/>
                    <a:pt x="520" y="30"/>
                    <a:pt x="527" y="30"/>
                  </a:cubicBezTo>
                  <a:cubicBezTo>
                    <a:pt x="534" y="29"/>
                    <a:pt x="537" y="29"/>
                    <a:pt x="543" y="29"/>
                  </a:cubicBezTo>
                  <a:cubicBezTo>
                    <a:pt x="546" y="29"/>
                    <a:pt x="546" y="30"/>
                    <a:pt x="547" y="30"/>
                  </a:cubicBezTo>
                  <a:cubicBezTo>
                    <a:pt x="555" y="31"/>
                    <a:pt x="560" y="33"/>
                    <a:pt x="569" y="32"/>
                  </a:cubicBezTo>
                  <a:cubicBezTo>
                    <a:pt x="568" y="33"/>
                    <a:pt x="568" y="33"/>
                    <a:pt x="568" y="33"/>
                  </a:cubicBezTo>
                  <a:cubicBezTo>
                    <a:pt x="575" y="33"/>
                    <a:pt x="586" y="34"/>
                    <a:pt x="592" y="35"/>
                  </a:cubicBezTo>
                  <a:cubicBezTo>
                    <a:pt x="595" y="35"/>
                    <a:pt x="603" y="36"/>
                    <a:pt x="601" y="35"/>
                  </a:cubicBezTo>
                  <a:cubicBezTo>
                    <a:pt x="604" y="35"/>
                    <a:pt x="600" y="36"/>
                    <a:pt x="605" y="36"/>
                  </a:cubicBezTo>
                  <a:cubicBezTo>
                    <a:pt x="600" y="36"/>
                    <a:pt x="600" y="36"/>
                    <a:pt x="600" y="36"/>
                  </a:cubicBezTo>
                  <a:cubicBezTo>
                    <a:pt x="618" y="38"/>
                    <a:pt x="625" y="42"/>
                    <a:pt x="656" y="39"/>
                  </a:cubicBezTo>
                  <a:cubicBezTo>
                    <a:pt x="672" y="35"/>
                    <a:pt x="667" y="30"/>
                    <a:pt x="667" y="26"/>
                  </a:cubicBezTo>
                  <a:cubicBezTo>
                    <a:pt x="665" y="25"/>
                    <a:pt x="664" y="21"/>
                    <a:pt x="659" y="21"/>
                  </a:cubicBezTo>
                  <a:cubicBezTo>
                    <a:pt x="661" y="20"/>
                    <a:pt x="661" y="20"/>
                    <a:pt x="661" y="20"/>
                  </a:cubicBezTo>
                  <a:cubicBezTo>
                    <a:pt x="659" y="18"/>
                    <a:pt x="657" y="14"/>
                    <a:pt x="655" y="11"/>
                  </a:cubicBezTo>
                  <a:cubicBezTo>
                    <a:pt x="655" y="9"/>
                    <a:pt x="653" y="10"/>
                    <a:pt x="651" y="8"/>
                  </a:cubicBezTo>
                  <a:cubicBezTo>
                    <a:pt x="653" y="8"/>
                    <a:pt x="653" y="8"/>
                    <a:pt x="653" y="8"/>
                  </a:cubicBezTo>
                  <a:cubicBezTo>
                    <a:pt x="651" y="6"/>
                    <a:pt x="649" y="6"/>
                    <a:pt x="647" y="6"/>
                  </a:cubicBezTo>
                  <a:cubicBezTo>
                    <a:pt x="648" y="5"/>
                    <a:pt x="648" y="5"/>
                    <a:pt x="648" y="5"/>
                  </a:cubicBezTo>
                  <a:cubicBezTo>
                    <a:pt x="649" y="5"/>
                    <a:pt x="650" y="4"/>
                    <a:pt x="651" y="4"/>
                  </a:cubicBezTo>
                  <a:cubicBezTo>
                    <a:pt x="652" y="5"/>
                    <a:pt x="653" y="5"/>
                    <a:pt x="654" y="5"/>
                  </a:cubicBezTo>
                  <a:cubicBezTo>
                    <a:pt x="653" y="5"/>
                    <a:pt x="654" y="5"/>
                    <a:pt x="654" y="4"/>
                  </a:cubicBezTo>
                  <a:cubicBezTo>
                    <a:pt x="655" y="4"/>
                    <a:pt x="655" y="4"/>
                    <a:pt x="656" y="4"/>
                  </a:cubicBezTo>
                  <a:cubicBezTo>
                    <a:pt x="662" y="4"/>
                    <a:pt x="666" y="4"/>
                    <a:pt x="668" y="3"/>
                  </a:cubicBezTo>
                  <a:cubicBezTo>
                    <a:pt x="666" y="4"/>
                    <a:pt x="671" y="4"/>
                    <a:pt x="667" y="4"/>
                  </a:cubicBezTo>
                  <a:cubicBezTo>
                    <a:pt x="671" y="4"/>
                    <a:pt x="674" y="4"/>
                    <a:pt x="677" y="4"/>
                  </a:cubicBezTo>
                  <a:cubicBezTo>
                    <a:pt x="676" y="4"/>
                    <a:pt x="675" y="4"/>
                    <a:pt x="674" y="4"/>
                  </a:cubicBezTo>
                  <a:cubicBezTo>
                    <a:pt x="678" y="3"/>
                    <a:pt x="682" y="3"/>
                    <a:pt x="682" y="3"/>
                  </a:cubicBezTo>
                  <a:cubicBezTo>
                    <a:pt x="680" y="3"/>
                    <a:pt x="679" y="3"/>
                    <a:pt x="677" y="3"/>
                  </a:cubicBezTo>
                  <a:cubicBezTo>
                    <a:pt x="679" y="2"/>
                    <a:pt x="687" y="2"/>
                    <a:pt x="687" y="3"/>
                  </a:cubicBezTo>
                  <a:cubicBezTo>
                    <a:pt x="687" y="4"/>
                    <a:pt x="681" y="4"/>
                    <a:pt x="683" y="4"/>
                  </a:cubicBezTo>
                  <a:cubicBezTo>
                    <a:pt x="695" y="4"/>
                    <a:pt x="695" y="4"/>
                    <a:pt x="695" y="4"/>
                  </a:cubicBezTo>
                  <a:cubicBezTo>
                    <a:pt x="692" y="4"/>
                    <a:pt x="691" y="3"/>
                    <a:pt x="693" y="3"/>
                  </a:cubicBezTo>
                  <a:cubicBezTo>
                    <a:pt x="688" y="3"/>
                    <a:pt x="688" y="3"/>
                    <a:pt x="688" y="3"/>
                  </a:cubicBezTo>
                  <a:cubicBezTo>
                    <a:pt x="689" y="2"/>
                    <a:pt x="689" y="2"/>
                    <a:pt x="689" y="2"/>
                  </a:cubicBezTo>
                  <a:cubicBezTo>
                    <a:pt x="682" y="2"/>
                    <a:pt x="677" y="1"/>
                    <a:pt x="668" y="1"/>
                  </a:cubicBezTo>
                  <a:cubicBezTo>
                    <a:pt x="670" y="2"/>
                    <a:pt x="670" y="2"/>
                    <a:pt x="670" y="2"/>
                  </a:cubicBezTo>
                  <a:cubicBezTo>
                    <a:pt x="665" y="2"/>
                    <a:pt x="659" y="3"/>
                    <a:pt x="655" y="3"/>
                  </a:cubicBezTo>
                  <a:cubicBezTo>
                    <a:pt x="658" y="2"/>
                    <a:pt x="656" y="2"/>
                    <a:pt x="657" y="2"/>
                  </a:cubicBezTo>
                  <a:cubicBezTo>
                    <a:pt x="655" y="2"/>
                    <a:pt x="654" y="2"/>
                    <a:pt x="652" y="2"/>
                  </a:cubicBezTo>
                  <a:cubicBezTo>
                    <a:pt x="656" y="1"/>
                    <a:pt x="656" y="1"/>
                    <a:pt x="656" y="1"/>
                  </a:cubicBezTo>
                  <a:cubicBezTo>
                    <a:pt x="655" y="1"/>
                    <a:pt x="654" y="2"/>
                    <a:pt x="652" y="2"/>
                  </a:cubicBezTo>
                  <a:cubicBezTo>
                    <a:pt x="649" y="3"/>
                    <a:pt x="655" y="0"/>
                    <a:pt x="645" y="4"/>
                  </a:cubicBezTo>
                  <a:cubicBezTo>
                    <a:pt x="644" y="4"/>
                    <a:pt x="644" y="4"/>
                    <a:pt x="644" y="4"/>
                  </a:cubicBezTo>
                  <a:cubicBezTo>
                    <a:pt x="644" y="6"/>
                    <a:pt x="643" y="7"/>
                    <a:pt x="643" y="7"/>
                  </a:cubicBezTo>
                  <a:cubicBezTo>
                    <a:pt x="643" y="7"/>
                    <a:pt x="643" y="7"/>
                    <a:pt x="643" y="7"/>
                  </a:cubicBezTo>
                  <a:cubicBezTo>
                    <a:pt x="641" y="10"/>
                    <a:pt x="645" y="6"/>
                    <a:pt x="645" y="8"/>
                  </a:cubicBezTo>
                  <a:cubicBezTo>
                    <a:pt x="644" y="9"/>
                    <a:pt x="641" y="9"/>
                    <a:pt x="640" y="11"/>
                  </a:cubicBezTo>
                  <a:cubicBezTo>
                    <a:pt x="640" y="13"/>
                    <a:pt x="645" y="16"/>
                    <a:pt x="644" y="19"/>
                  </a:cubicBezTo>
                  <a:cubicBezTo>
                    <a:pt x="647" y="21"/>
                    <a:pt x="650" y="23"/>
                    <a:pt x="653" y="24"/>
                  </a:cubicBezTo>
                  <a:cubicBezTo>
                    <a:pt x="654" y="25"/>
                    <a:pt x="649" y="25"/>
                    <a:pt x="652" y="26"/>
                  </a:cubicBezTo>
                  <a:cubicBezTo>
                    <a:pt x="650" y="26"/>
                    <a:pt x="649" y="26"/>
                    <a:pt x="648" y="27"/>
                  </a:cubicBezTo>
                  <a:cubicBezTo>
                    <a:pt x="650" y="27"/>
                    <a:pt x="650" y="30"/>
                    <a:pt x="652" y="28"/>
                  </a:cubicBezTo>
                  <a:cubicBezTo>
                    <a:pt x="653" y="30"/>
                    <a:pt x="654" y="32"/>
                    <a:pt x="653" y="33"/>
                  </a:cubicBezTo>
                  <a:cubicBezTo>
                    <a:pt x="652" y="33"/>
                    <a:pt x="650" y="33"/>
                    <a:pt x="649" y="33"/>
                  </a:cubicBezTo>
                  <a:cubicBezTo>
                    <a:pt x="648" y="34"/>
                    <a:pt x="650" y="34"/>
                    <a:pt x="646" y="34"/>
                  </a:cubicBezTo>
                  <a:cubicBezTo>
                    <a:pt x="638" y="35"/>
                    <a:pt x="640" y="33"/>
                    <a:pt x="639" y="32"/>
                  </a:cubicBezTo>
                  <a:cubicBezTo>
                    <a:pt x="643" y="32"/>
                    <a:pt x="643" y="32"/>
                    <a:pt x="643" y="32"/>
                  </a:cubicBezTo>
                  <a:cubicBezTo>
                    <a:pt x="640" y="32"/>
                    <a:pt x="637" y="32"/>
                    <a:pt x="633" y="32"/>
                  </a:cubicBezTo>
                  <a:cubicBezTo>
                    <a:pt x="635" y="30"/>
                    <a:pt x="640" y="32"/>
                    <a:pt x="643" y="32"/>
                  </a:cubicBezTo>
                  <a:cubicBezTo>
                    <a:pt x="642" y="30"/>
                    <a:pt x="642" y="30"/>
                    <a:pt x="642" y="30"/>
                  </a:cubicBezTo>
                  <a:cubicBezTo>
                    <a:pt x="636" y="29"/>
                    <a:pt x="638" y="31"/>
                    <a:pt x="632" y="30"/>
                  </a:cubicBezTo>
                  <a:cubicBezTo>
                    <a:pt x="634" y="30"/>
                    <a:pt x="634" y="30"/>
                    <a:pt x="634" y="30"/>
                  </a:cubicBezTo>
                  <a:cubicBezTo>
                    <a:pt x="629" y="29"/>
                    <a:pt x="629" y="29"/>
                    <a:pt x="629" y="29"/>
                  </a:cubicBezTo>
                  <a:cubicBezTo>
                    <a:pt x="628" y="30"/>
                    <a:pt x="627" y="31"/>
                    <a:pt x="631" y="31"/>
                  </a:cubicBezTo>
                  <a:cubicBezTo>
                    <a:pt x="626" y="32"/>
                    <a:pt x="627" y="31"/>
                    <a:pt x="621" y="30"/>
                  </a:cubicBezTo>
                  <a:cubicBezTo>
                    <a:pt x="618" y="31"/>
                    <a:pt x="624" y="31"/>
                    <a:pt x="622" y="31"/>
                  </a:cubicBezTo>
                  <a:cubicBezTo>
                    <a:pt x="621" y="32"/>
                    <a:pt x="617" y="32"/>
                    <a:pt x="614" y="31"/>
                  </a:cubicBezTo>
                  <a:cubicBezTo>
                    <a:pt x="609" y="31"/>
                    <a:pt x="614" y="30"/>
                    <a:pt x="613" y="30"/>
                  </a:cubicBezTo>
                  <a:cubicBezTo>
                    <a:pt x="614" y="30"/>
                    <a:pt x="618" y="30"/>
                    <a:pt x="616" y="30"/>
                  </a:cubicBezTo>
                  <a:cubicBezTo>
                    <a:pt x="624" y="30"/>
                    <a:pt x="618" y="29"/>
                    <a:pt x="623" y="29"/>
                  </a:cubicBezTo>
                  <a:cubicBezTo>
                    <a:pt x="619" y="27"/>
                    <a:pt x="617" y="28"/>
                    <a:pt x="615" y="28"/>
                  </a:cubicBezTo>
                  <a:cubicBezTo>
                    <a:pt x="616" y="29"/>
                    <a:pt x="612" y="29"/>
                    <a:pt x="613" y="29"/>
                  </a:cubicBezTo>
                  <a:cubicBezTo>
                    <a:pt x="600" y="30"/>
                    <a:pt x="611" y="27"/>
                    <a:pt x="603" y="27"/>
                  </a:cubicBezTo>
                  <a:cubicBezTo>
                    <a:pt x="602" y="28"/>
                    <a:pt x="589" y="27"/>
                    <a:pt x="591" y="29"/>
                  </a:cubicBezTo>
                  <a:cubicBezTo>
                    <a:pt x="589" y="29"/>
                    <a:pt x="586" y="29"/>
                    <a:pt x="585" y="29"/>
                  </a:cubicBezTo>
                  <a:cubicBezTo>
                    <a:pt x="589" y="28"/>
                    <a:pt x="583" y="28"/>
                    <a:pt x="588" y="27"/>
                  </a:cubicBezTo>
                  <a:cubicBezTo>
                    <a:pt x="586" y="27"/>
                    <a:pt x="586" y="27"/>
                    <a:pt x="586" y="27"/>
                  </a:cubicBezTo>
                  <a:cubicBezTo>
                    <a:pt x="592" y="27"/>
                    <a:pt x="592" y="27"/>
                    <a:pt x="592" y="27"/>
                  </a:cubicBezTo>
                  <a:cubicBezTo>
                    <a:pt x="590" y="26"/>
                    <a:pt x="587" y="24"/>
                    <a:pt x="586" y="24"/>
                  </a:cubicBezTo>
                  <a:cubicBezTo>
                    <a:pt x="581" y="24"/>
                    <a:pt x="586" y="25"/>
                    <a:pt x="580" y="24"/>
                  </a:cubicBezTo>
                  <a:cubicBezTo>
                    <a:pt x="583" y="24"/>
                    <a:pt x="581" y="23"/>
                    <a:pt x="579" y="23"/>
                  </a:cubicBezTo>
                  <a:cubicBezTo>
                    <a:pt x="582" y="24"/>
                    <a:pt x="576" y="24"/>
                    <a:pt x="573" y="24"/>
                  </a:cubicBezTo>
                  <a:cubicBezTo>
                    <a:pt x="569" y="24"/>
                    <a:pt x="567" y="23"/>
                    <a:pt x="568" y="23"/>
                  </a:cubicBezTo>
                  <a:cubicBezTo>
                    <a:pt x="574" y="22"/>
                    <a:pt x="574" y="22"/>
                    <a:pt x="574" y="22"/>
                  </a:cubicBezTo>
                  <a:cubicBezTo>
                    <a:pt x="570" y="23"/>
                    <a:pt x="573" y="22"/>
                    <a:pt x="570" y="22"/>
                  </a:cubicBezTo>
                  <a:cubicBezTo>
                    <a:pt x="568" y="22"/>
                    <a:pt x="564" y="23"/>
                    <a:pt x="562" y="23"/>
                  </a:cubicBezTo>
                  <a:cubicBezTo>
                    <a:pt x="558" y="23"/>
                    <a:pt x="558" y="22"/>
                    <a:pt x="556" y="22"/>
                  </a:cubicBezTo>
                  <a:cubicBezTo>
                    <a:pt x="562" y="22"/>
                    <a:pt x="562" y="22"/>
                    <a:pt x="562" y="22"/>
                  </a:cubicBezTo>
                  <a:cubicBezTo>
                    <a:pt x="556" y="22"/>
                    <a:pt x="564" y="21"/>
                    <a:pt x="556" y="21"/>
                  </a:cubicBezTo>
                  <a:cubicBezTo>
                    <a:pt x="553" y="21"/>
                    <a:pt x="553" y="21"/>
                    <a:pt x="553" y="21"/>
                  </a:cubicBezTo>
                  <a:cubicBezTo>
                    <a:pt x="552" y="21"/>
                    <a:pt x="552" y="21"/>
                    <a:pt x="554" y="20"/>
                  </a:cubicBezTo>
                  <a:cubicBezTo>
                    <a:pt x="552" y="21"/>
                    <a:pt x="548" y="21"/>
                    <a:pt x="546" y="21"/>
                  </a:cubicBezTo>
                  <a:cubicBezTo>
                    <a:pt x="546" y="20"/>
                    <a:pt x="546" y="20"/>
                    <a:pt x="546" y="20"/>
                  </a:cubicBezTo>
                  <a:cubicBezTo>
                    <a:pt x="543" y="20"/>
                    <a:pt x="536" y="21"/>
                    <a:pt x="532" y="21"/>
                  </a:cubicBezTo>
                  <a:cubicBezTo>
                    <a:pt x="534" y="22"/>
                    <a:pt x="538" y="20"/>
                    <a:pt x="543" y="21"/>
                  </a:cubicBezTo>
                  <a:cubicBezTo>
                    <a:pt x="545" y="22"/>
                    <a:pt x="536" y="22"/>
                    <a:pt x="534" y="22"/>
                  </a:cubicBezTo>
                  <a:cubicBezTo>
                    <a:pt x="537" y="21"/>
                    <a:pt x="523" y="22"/>
                    <a:pt x="513" y="25"/>
                  </a:cubicBezTo>
                  <a:cubicBezTo>
                    <a:pt x="507" y="26"/>
                    <a:pt x="500" y="29"/>
                    <a:pt x="500" y="29"/>
                  </a:cubicBezTo>
                  <a:cubicBezTo>
                    <a:pt x="501" y="30"/>
                    <a:pt x="501" y="30"/>
                    <a:pt x="501" y="30"/>
                  </a:cubicBezTo>
                  <a:cubicBezTo>
                    <a:pt x="493" y="32"/>
                    <a:pt x="499" y="34"/>
                    <a:pt x="498" y="36"/>
                  </a:cubicBezTo>
                  <a:cubicBezTo>
                    <a:pt x="496" y="35"/>
                    <a:pt x="494" y="35"/>
                    <a:pt x="494" y="37"/>
                  </a:cubicBezTo>
                  <a:cubicBezTo>
                    <a:pt x="497" y="35"/>
                    <a:pt x="499" y="38"/>
                    <a:pt x="501" y="37"/>
                  </a:cubicBezTo>
                  <a:cubicBezTo>
                    <a:pt x="501" y="39"/>
                    <a:pt x="496" y="37"/>
                    <a:pt x="494" y="38"/>
                  </a:cubicBezTo>
                  <a:cubicBezTo>
                    <a:pt x="497" y="39"/>
                    <a:pt x="494" y="41"/>
                    <a:pt x="498" y="41"/>
                  </a:cubicBezTo>
                  <a:cubicBezTo>
                    <a:pt x="498" y="40"/>
                    <a:pt x="500" y="41"/>
                    <a:pt x="502" y="41"/>
                  </a:cubicBezTo>
                  <a:cubicBezTo>
                    <a:pt x="503" y="43"/>
                    <a:pt x="500" y="41"/>
                    <a:pt x="500" y="43"/>
                  </a:cubicBezTo>
                  <a:cubicBezTo>
                    <a:pt x="501" y="43"/>
                    <a:pt x="504" y="44"/>
                    <a:pt x="504" y="42"/>
                  </a:cubicBezTo>
                  <a:cubicBezTo>
                    <a:pt x="504" y="43"/>
                    <a:pt x="509" y="44"/>
                    <a:pt x="507" y="45"/>
                  </a:cubicBezTo>
                  <a:cubicBezTo>
                    <a:pt x="506" y="46"/>
                    <a:pt x="505" y="44"/>
                    <a:pt x="504" y="45"/>
                  </a:cubicBezTo>
                  <a:cubicBezTo>
                    <a:pt x="505" y="47"/>
                    <a:pt x="510" y="45"/>
                    <a:pt x="513" y="47"/>
                  </a:cubicBezTo>
                  <a:cubicBezTo>
                    <a:pt x="513" y="45"/>
                    <a:pt x="518" y="45"/>
                    <a:pt x="520" y="46"/>
                  </a:cubicBezTo>
                  <a:cubicBezTo>
                    <a:pt x="521" y="49"/>
                    <a:pt x="518" y="45"/>
                    <a:pt x="516" y="47"/>
                  </a:cubicBezTo>
                  <a:cubicBezTo>
                    <a:pt x="517" y="48"/>
                    <a:pt x="517" y="48"/>
                    <a:pt x="517" y="48"/>
                  </a:cubicBezTo>
                  <a:cubicBezTo>
                    <a:pt x="515" y="50"/>
                    <a:pt x="508" y="46"/>
                    <a:pt x="506" y="48"/>
                  </a:cubicBezTo>
                  <a:cubicBezTo>
                    <a:pt x="509" y="49"/>
                    <a:pt x="509" y="49"/>
                    <a:pt x="509" y="49"/>
                  </a:cubicBezTo>
                  <a:cubicBezTo>
                    <a:pt x="507" y="49"/>
                    <a:pt x="505" y="49"/>
                    <a:pt x="504" y="50"/>
                  </a:cubicBezTo>
                  <a:cubicBezTo>
                    <a:pt x="507" y="50"/>
                    <a:pt x="507" y="52"/>
                    <a:pt x="508" y="52"/>
                  </a:cubicBezTo>
                  <a:cubicBezTo>
                    <a:pt x="511" y="52"/>
                    <a:pt x="507" y="52"/>
                    <a:pt x="509" y="51"/>
                  </a:cubicBezTo>
                  <a:cubicBezTo>
                    <a:pt x="510" y="52"/>
                    <a:pt x="514" y="52"/>
                    <a:pt x="515" y="54"/>
                  </a:cubicBezTo>
                  <a:cubicBezTo>
                    <a:pt x="512" y="53"/>
                    <a:pt x="512" y="55"/>
                    <a:pt x="510" y="55"/>
                  </a:cubicBezTo>
                  <a:cubicBezTo>
                    <a:pt x="510" y="56"/>
                    <a:pt x="513" y="55"/>
                    <a:pt x="513" y="56"/>
                  </a:cubicBezTo>
                  <a:cubicBezTo>
                    <a:pt x="512" y="56"/>
                    <a:pt x="512" y="56"/>
                    <a:pt x="512" y="56"/>
                  </a:cubicBezTo>
                  <a:cubicBezTo>
                    <a:pt x="516" y="61"/>
                    <a:pt x="521" y="66"/>
                    <a:pt x="530" y="69"/>
                  </a:cubicBezTo>
                  <a:cubicBezTo>
                    <a:pt x="528" y="70"/>
                    <a:pt x="529" y="72"/>
                    <a:pt x="529" y="74"/>
                  </a:cubicBezTo>
                  <a:cubicBezTo>
                    <a:pt x="529" y="73"/>
                    <a:pt x="531" y="74"/>
                    <a:pt x="532" y="74"/>
                  </a:cubicBezTo>
                  <a:cubicBezTo>
                    <a:pt x="530" y="76"/>
                    <a:pt x="530" y="76"/>
                    <a:pt x="530" y="76"/>
                  </a:cubicBezTo>
                  <a:cubicBezTo>
                    <a:pt x="530" y="78"/>
                    <a:pt x="533" y="79"/>
                    <a:pt x="535" y="80"/>
                  </a:cubicBezTo>
                  <a:cubicBezTo>
                    <a:pt x="535" y="80"/>
                    <a:pt x="534" y="80"/>
                    <a:pt x="534" y="80"/>
                  </a:cubicBezTo>
                  <a:cubicBezTo>
                    <a:pt x="533" y="82"/>
                    <a:pt x="536" y="81"/>
                    <a:pt x="537" y="82"/>
                  </a:cubicBezTo>
                  <a:cubicBezTo>
                    <a:pt x="535" y="83"/>
                    <a:pt x="535" y="83"/>
                    <a:pt x="535" y="83"/>
                  </a:cubicBezTo>
                  <a:cubicBezTo>
                    <a:pt x="537" y="83"/>
                    <a:pt x="537" y="83"/>
                    <a:pt x="537" y="83"/>
                  </a:cubicBezTo>
                  <a:cubicBezTo>
                    <a:pt x="538" y="84"/>
                    <a:pt x="538" y="86"/>
                    <a:pt x="535" y="86"/>
                  </a:cubicBezTo>
                  <a:cubicBezTo>
                    <a:pt x="536" y="86"/>
                    <a:pt x="536" y="87"/>
                    <a:pt x="537" y="86"/>
                  </a:cubicBezTo>
                  <a:cubicBezTo>
                    <a:pt x="536" y="87"/>
                    <a:pt x="535" y="90"/>
                    <a:pt x="535" y="91"/>
                  </a:cubicBezTo>
                  <a:cubicBezTo>
                    <a:pt x="530" y="91"/>
                    <a:pt x="523" y="91"/>
                    <a:pt x="518" y="91"/>
                  </a:cubicBezTo>
                  <a:cubicBezTo>
                    <a:pt x="516" y="91"/>
                    <a:pt x="516" y="91"/>
                    <a:pt x="515" y="91"/>
                  </a:cubicBezTo>
                  <a:cubicBezTo>
                    <a:pt x="510" y="89"/>
                    <a:pt x="499" y="90"/>
                    <a:pt x="493" y="88"/>
                  </a:cubicBezTo>
                  <a:cubicBezTo>
                    <a:pt x="494" y="89"/>
                    <a:pt x="489" y="90"/>
                    <a:pt x="485" y="90"/>
                  </a:cubicBezTo>
                  <a:cubicBezTo>
                    <a:pt x="479" y="90"/>
                    <a:pt x="486" y="88"/>
                    <a:pt x="483" y="87"/>
                  </a:cubicBezTo>
                  <a:cubicBezTo>
                    <a:pt x="480" y="87"/>
                    <a:pt x="476" y="87"/>
                    <a:pt x="475" y="87"/>
                  </a:cubicBezTo>
                  <a:cubicBezTo>
                    <a:pt x="475" y="87"/>
                    <a:pt x="475" y="87"/>
                    <a:pt x="475" y="87"/>
                  </a:cubicBezTo>
                  <a:cubicBezTo>
                    <a:pt x="472" y="87"/>
                    <a:pt x="468" y="87"/>
                    <a:pt x="466" y="86"/>
                  </a:cubicBezTo>
                  <a:cubicBezTo>
                    <a:pt x="466" y="86"/>
                    <a:pt x="466" y="86"/>
                    <a:pt x="466" y="86"/>
                  </a:cubicBezTo>
                  <a:cubicBezTo>
                    <a:pt x="464" y="86"/>
                    <a:pt x="463" y="85"/>
                    <a:pt x="460" y="85"/>
                  </a:cubicBezTo>
                  <a:cubicBezTo>
                    <a:pt x="457" y="85"/>
                    <a:pt x="453" y="84"/>
                    <a:pt x="450" y="85"/>
                  </a:cubicBezTo>
                  <a:cubicBezTo>
                    <a:pt x="450" y="84"/>
                    <a:pt x="450" y="84"/>
                    <a:pt x="450" y="84"/>
                  </a:cubicBezTo>
                  <a:cubicBezTo>
                    <a:pt x="448" y="85"/>
                    <a:pt x="448" y="85"/>
                    <a:pt x="448" y="85"/>
                  </a:cubicBezTo>
                  <a:cubicBezTo>
                    <a:pt x="444" y="84"/>
                    <a:pt x="444" y="84"/>
                    <a:pt x="444" y="84"/>
                  </a:cubicBezTo>
                  <a:cubicBezTo>
                    <a:pt x="446" y="84"/>
                    <a:pt x="447" y="83"/>
                    <a:pt x="448" y="83"/>
                  </a:cubicBezTo>
                  <a:cubicBezTo>
                    <a:pt x="444" y="82"/>
                    <a:pt x="445" y="84"/>
                    <a:pt x="442" y="84"/>
                  </a:cubicBezTo>
                  <a:cubicBezTo>
                    <a:pt x="437" y="84"/>
                    <a:pt x="439" y="83"/>
                    <a:pt x="438" y="83"/>
                  </a:cubicBezTo>
                  <a:cubicBezTo>
                    <a:pt x="440" y="83"/>
                    <a:pt x="440" y="83"/>
                    <a:pt x="441" y="83"/>
                  </a:cubicBezTo>
                  <a:cubicBezTo>
                    <a:pt x="445" y="83"/>
                    <a:pt x="440" y="83"/>
                    <a:pt x="440" y="82"/>
                  </a:cubicBezTo>
                  <a:cubicBezTo>
                    <a:pt x="440" y="82"/>
                    <a:pt x="438" y="83"/>
                    <a:pt x="435" y="82"/>
                  </a:cubicBezTo>
                  <a:cubicBezTo>
                    <a:pt x="433" y="82"/>
                    <a:pt x="428" y="82"/>
                    <a:pt x="430" y="81"/>
                  </a:cubicBezTo>
                  <a:cubicBezTo>
                    <a:pt x="427" y="81"/>
                    <a:pt x="425" y="81"/>
                    <a:pt x="423" y="81"/>
                  </a:cubicBezTo>
                  <a:cubicBezTo>
                    <a:pt x="424" y="81"/>
                    <a:pt x="427" y="82"/>
                    <a:pt x="427" y="82"/>
                  </a:cubicBezTo>
                  <a:cubicBezTo>
                    <a:pt x="425" y="82"/>
                    <a:pt x="421" y="82"/>
                    <a:pt x="421" y="82"/>
                  </a:cubicBezTo>
                  <a:cubicBezTo>
                    <a:pt x="423" y="82"/>
                    <a:pt x="423" y="82"/>
                    <a:pt x="423" y="82"/>
                  </a:cubicBezTo>
                  <a:cubicBezTo>
                    <a:pt x="421" y="82"/>
                    <a:pt x="417" y="81"/>
                    <a:pt x="418" y="82"/>
                  </a:cubicBezTo>
                  <a:cubicBezTo>
                    <a:pt x="417" y="80"/>
                    <a:pt x="417" y="80"/>
                    <a:pt x="417" y="80"/>
                  </a:cubicBezTo>
                  <a:cubicBezTo>
                    <a:pt x="414" y="81"/>
                    <a:pt x="411" y="80"/>
                    <a:pt x="408" y="80"/>
                  </a:cubicBezTo>
                  <a:cubicBezTo>
                    <a:pt x="409" y="79"/>
                    <a:pt x="413" y="79"/>
                    <a:pt x="408" y="78"/>
                  </a:cubicBezTo>
                  <a:cubicBezTo>
                    <a:pt x="402" y="78"/>
                    <a:pt x="402" y="78"/>
                    <a:pt x="402" y="78"/>
                  </a:cubicBezTo>
                  <a:cubicBezTo>
                    <a:pt x="400" y="78"/>
                    <a:pt x="399" y="78"/>
                    <a:pt x="401" y="77"/>
                  </a:cubicBezTo>
                  <a:cubicBezTo>
                    <a:pt x="393" y="76"/>
                    <a:pt x="388" y="78"/>
                    <a:pt x="383" y="77"/>
                  </a:cubicBezTo>
                  <a:cubicBezTo>
                    <a:pt x="387" y="76"/>
                    <a:pt x="385" y="76"/>
                    <a:pt x="383" y="75"/>
                  </a:cubicBezTo>
                  <a:cubicBezTo>
                    <a:pt x="383" y="75"/>
                    <a:pt x="382" y="76"/>
                    <a:pt x="380" y="76"/>
                  </a:cubicBezTo>
                  <a:cubicBezTo>
                    <a:pt x="380" y="76"/>
                    <a:pt x="383" y="75"/>
                    <a:pt x="384" y="76"/>
                  </a:cubicBezTo>
                  <a:cubicBezTo>
                    <a:pt x="384" y="77"/>
                    <a:pt x="381" y="76"/>
                    <a:pt x="379" y="76"/>
                  </a:cubicBezTo>
                  <a:cubicBezTo>
                    <a:pt x="378" y="73"/>
                    <a:pt x="361" y="73"/>
                    <a:pt x="354" y="71"/>
                  </a:cubicBezTo>
                  <a:cubicBezTo>
                    <a:pt x="352" y="72"/>
                    <a:pt x="349" y="71"/>
                    <a:pt x="346" y="71"/>
                  </a:cubicBezTo>
                  <a:cubicBezTo>
                    <a:pt x="349" y="70"/>
                    <a:pt x="340" y="71"/>
                    <a:pt x="339" y="70"/>
                  </a:cubicBezTo>
                  <a:cubicBezTo>
                    <a:pt x="338" y="71"/>
                    <a:pt x="338" y="71"/>
                    <a:pt x="338" y="71"/>
                  </a:cubicBezTo>
                  <a:cubicBezTo>
                    <a:pt x="333" y="70"/>
                    <a:pt x="325" y="71"/>
                    <a:pt x="324" y="70"/>
                  </a:cubicBezTo>
                  <a:cubicBezTo>
                    <a:pt x="321" y="69"/>
                    <a:pt x="327" y="69"/>
                    <a:pt x="329" y="69"/>
                  </a:cubicBezTo>
                  <a:cubicBezTo>
                    <a:pt x="327" y="67"/>
                    <a:pt x="314" y="69"/>
                    <a:pt x="313" y="67"/>
                  </a:cubicBezTo>
                  <a:cubicBezTo>
                    <a:pt x="312" y="67"/>
                    <a:pt x="312" y="68"/>
                    <a:pt x="307" y="68"/>
                  </a:cubicBezTo>
                  <a:cubicBezTo>
                    <a:pt x="305" y="68"/>
                    <a:pt x="299" y="66"/>
                    <a:pt x="300" y="66"/>
                  </a:cubicBezTo>
                  <a:cubicBezTo>
                    <a:pt x="297" y="66"/>
                    <a:pt x="295" y="67"/>
                    <a:pt x="293" y="66"/>
                  </a:cubicBezTo>
                  <a:cubicBezTo>
                    <a:pt x="294" y="66"/>
                    <a:pt x="295" y="66"/>
                    <a:pt x="297" y="66"/>
                  </a:cubicBezTo>
                  <a:cubicBezTo>
                    <a:pt x="292" y="65"/>
                    <a:pt x="287" y="65"/>
                    <a:pt x="282" y="65"/>
                  </a:cubicBezTo>
                  <a:cubicBezTo>
                    <a:pt x="281" y="64"/>
                    <a:pt x="271" y="64"/>
                    <a:pt x="263" y="64"/>
                  </a:cubicBezTo>
                  <a:cubicBezTo>
                    <a:pt x="259" y="65"/>
                    <a:pt x="244" y="65"/>
                    <a:pt x="240" y="69"/>
                  </a:cubicBezTo>
                  <a:cubicBezTo>
                    <a:pt x="240" y="68"/>
                    <a:pt x="238" y="69"/>
                    <a:pt x="237" y="70"/>
                  </a:cubicBezTo>
                  <a:cubicBezTo>
                    <a:pt x="235" y="72"/>
                    <a:pt x="239" y="72"/>
                    <a:pt x="239" y="73"/>
                  </a:cubicBezTo>
                  <a:cubicBezTo>
                    <a:pt x="236" y="73"/>
                    <a:pt x="236" y="73"/>
                    <a:pt x="236" y="73"/>
                  </a:cubicBezTo>
                  <a:cubicBezTo>
                    <a:pt x="233" y="74"/>
                    <a:pt x="237" y="76"/>
                    <a:pt x="236" y="77"/>
                  </a:cubicBezTo>
                  <a:cubicBezTo>
                    <a:pt x="238" y="76"/>
                    <a:pt x="237" y="78"/>
                    <a:pt x="239" y="77"/>
                  </a:cubicBezTo>
                  <a:cubicBezTo>
                    <a:pt x="241" y="78"/>
                    <a:pt x="241" y="78"/>
                    <a:pt x="241" y="78"/>
                  </a:cubicBezTo>
                  <a:cubicBezTo>
                    <a:pt x="243" y="80"/>
                    <a:pt x="242" y="78"/>
                    <a:pt x="245" y="80"/>
                  </a:cubicBezTo>
                  <a:cubicBezTo>
                    <a:pt x="246" y="81"/>
                    <a:pt x="242" y="81"/>
                    <a:pt x="242" y="81"/>
                  </a:cubicBezTo>
                  <a:cubicBezTo>
                    <a:pt x="241" y="82"/>
                    <a:pt x="243" y="82"/>
                    <a:pt x="245" y="83"/>
                  </a:cubicBezTo>
                  <a:cubicBezTo>
                    <a:pt x="245" y="83"/>
                    <a:pt x="245" y="83"/>
                    <a:pt x="246" y="83"/>
                  </a:cubicBezTo>
                  <a:cubicBezTo>
                    <a:pt x="245" y="83"/>
                    <a:pt x="245" y="83"/>
                    <a:pt x="245" y="83"/>
                  </a:cubicBezTo>
                  <a:cubicBezTo>
                    <a:pt x="246" y="84"/>
                    <a:pt x="246" y="84"/>
                    <a:pt x="247" y="84"/>
                  </a:cubicBezTo>
                  <a:cubicBezTo>
                    <a:pt x="247" y="84"/>
                    <a:pt x="247" y="84"/>
                    <a:pt x="247" y="84"/>
                  </a:cubicBezTo>
                  <a:cubicBezTo>
                    <a:pt x="246" y="84"/>
                    <a:pt x="246" y="84"/>
                    <a:pt x="245" y="83"/>
                  </a:cubicBezTo>
                  <a:cubicBezTo>
                    <a:pt x="245" y="84"/>
                    <a:pt x="246" y="84"/>
                    <a:pt x="246" y="84"/>
                  </a:cubicBezTo>
                  <a:cubicBezTo>
                    <a:pt x="246" y="85"/>
                    <a:pt x="246" y="85"/>
                    <a:pt x="246" y="85"/>
                  </a:cubicBezTo>
                  <a:cubicBezTo>
                    <a:pt x="247" y="85"/>
                    <a:pt x="247" y="85"/>
                    <a:pt x="247" y="85"/>
                  </a:cubicBezTo>
                  <a:cubicBezTo>
                    <a:pt x="245" y="86"/>
                    <a:pt x="245" y="86"/>
                    <a:pt x="245" y="86"/>
                  </a:cubicBezTo>
                  <a:cubicBezTo>
                    <a:pt x="245" y="86"/>
                    <a:pt x="250" y="87"/>
                    <a:pt x="251" y="87"/>
                  </a:cubicBezTo>
                  <a:cubicBezTo>
                    <a:pt x="252" y="90"/>
                    <a:pt x="260" y="94"/>
                    <a:pt x="263" y="95"/>
                  </a:cubicBezTo>
                  <a:cubicBezTo>
                    <a:pt x="262" y="95"/>
                    <a:pt x="262" y="95"/>
                    <a:pt x="263" y="95"/>
                  </a:cubicBezTo>
                  <a:cubicBezTo>
                    <a:pt x="265" y="96"/>
                    <a:pt x="268" y="96"/>
                    <a:pt x="267" y="96"/>
                  </a:cubicBezTo>
                  <a:cubicBezTo>
                    <a:pt x="269" y="97"/>
                    <a:pt x="266" y="97"/>
                    <a:pt x="268" y="99"/>
                  </a:cubicBezTo>
                  <a:cubicBezTo>
                    <a:pt x="268" y="99"/>
                    <a:pt x="270" y="98"/>
                    <a:pt x="269" y="98"/>
                  </a:cubicBezTo>
                  <a:cubicBezTo>
                    <a:pt x="270" y="101"/>
                    <a:pt x="279" y="102"/>
                    <a:pt x="281" y="105"/>
                  </a:cubicBezTo>
                  <a:cubicBezTo>
                    <a:pt x="280" y="105"/>
                    <a:pt x="279" y="105"/>
                    <a:pt x="278" y="105"/>
                  </a:cubicBezTo>
                  <a:cubicBezTo>
                    <a:pt x="282" y="106"/>
                    <a:pt x="285" y="108"/>
                    <a:pt x="291" y="109"/>
                  </a:cubicBezTo>
                  <a:cubicBezTo>
                    <a:pt x="289" y="109"/>
                    <a:pt x="289" y="109"/>
                    <a:pt x="287" y="109"/>
                  </a:cubicBezTo>
                  <a:cubicBezTo>
                    <a:pt x="289" y="110"/>
                    <a:pt x="292" y="112"/>
                    <a:pt x="295" y="112"/>
                  </a:cubicBezTo>
                  <a:cubicBezTo>
                    <a:pt x="295" y="111"/>
                    <a:pt x="294" y="112"/>
                    <a:pt x="293" y="111"/>
                  </a:cubicBezTo>
                  <a:cubicBezTo>
                    <a:pt x="293" y="110"/>
                    <a:pt x="298" y="111"/>
                    <a:pt x="299" y="112"/>
                  </a:cubicBezTo>
                  <a:cubicBezTo>
                    <a:pt x="299" y="112"/>
                    <a:pt x="299" y="112"/>
                    <a:pt x="299" y="112"/>
                  </a:cubicBezTo>
                  <a:cubicBezTo>
                    <a:pt x="301" y="113"/>
                    <a:pt x="302" y="113"/>
                    <a:pt x="304" y="114"/>
                  </a:cubicBezTo>
                  <a:cubicBezTo>
                    <a:pt x="304" y="115"/>
                    <a:pt x="302" y="114"/>
                    <a:pt x="302" y="115"/>
                  </a:cubicBezTo>
                  <a:cubicBezTo>
                    <a:pt x="299" y="116"/>
                    <a:pt x="304" y="118"/>
                    <a:pt x="304" y="118"/>
                  </a:cubicBezTo>
                  <a:cubicBezTo>
                    <a:pt x="306" y="118"/>
                    <a:pt x="307" y="119"/>
                    <a:pt x="308" y="118"/>
                  </a:cubicBezTo>
                  <a:cubicBezTo>
                    <a:pt x="310" y="119"/>
                    <a:pt x="307" y="119"/>
                    <a:pt x="308" y="120"/>
                  </a:cubicBezTo>
                  <a:cubicBezTo>
                    <a:pt x="318" y="121"/>
                    <a:pt x="318" y="121"/>
                    <a:pt x="318" y="121"/>
                  </a:cubicBezTo>
                  <a:cubicBezTo>
                    <a:pt x="317" y="121"/>
                    <a:pt x="317" y="123"/>
                    <a:pt x="314" y="122"/>
                  </a:cubicBezTo>
                  <a:cubicBezTo>
                    <a:pt x="318" y="124"/>
                    <a:pt x="324" y="124"/>
                    <a:pt x="328" y="125"/>
                  </a:cubicBezTo>
                  <a:cubicBezTo>
                    <a:pt x="329" y="126"/>
                    <a:pt x="333" y="127"/>
                    <a:pt x="334" y="128"/>
                  </a:cubicBezTo>
                  <a:cubicBezTo>
                    <a:pt x="333" y="129"/>
                    <a:pt x="334" y="127"/>
                    <a:pt x="332" y="128"/>
                  </a:cubicBezTo>
                  <a:cubicBezTo>
                    <a:pt x="332" y="129"/>
                    <a:pt x="332" y="129"/>
                    <a:pt x="332" y="129"/>
                  </a:cubicBezTo>
                  <a:cubicBezTo>
                    <a:pt x="329" y="128"/>
                    <a:pt x="329" y="130"/>
                    <a:pt x="326" y="130"/>
                  </a:cubicBezTo>
                  <a:cubicBezTo>
                    <a:pt x="329" y="131"/>
                    <a:pt x="332" y="133"/>
                    <a:pt x="335" y="135"/>
                  </a:cubicBezTo>
                  <a:cubicBezTo>
                    <a:pt x="336" y="133"/>
                    <a:pt x="340" y="137"/>
                    <a:pt x="343" y="136"/>
                  </a:cubicBezTo>
                  <a:cubicBezTo>
                    <a:pt x="347" y="138"/>
                    <a:pt x="342" y="138"/>
                    <a:pt x="342" y="139"/>
                  </a:cubicBezTo>
                  <a:cubicBezTo>
                    <a:pt x="347" y="140"/>
                    <a:pt x="349" y="143"/>
                    <a:pt x="352" y="144"/>
                  </a:cubicBezTo>
                  <a:cubicBezTo>
                    <a:pt x="352" y="144"/>
                    <a:pt x="352" y="144"/>
                    <a:pt x="351" y="144"/>
                  </a:cubicBezTo>
                  <a:cubicBezTo>
                    <a:pt x="355" y="146"/>
                    <a:pt x="358" y="149"/>
                    <a:pt x="363" y="150"/>
                  </a:cubicBezTo>
                  <a:cubicBezTo>
                    <a:pt x="363" y="150"/>
                    <a:pt x="362" y="150"/>
                    <a:pt x="361" y="150"/>
                  </a:cubicBezTo>
                  <a:cubicBezTo>
                    <a:pt x="362" y="152"/>
                    <a:pt x="366" y="149"/>
                    <a:pt x="367" y="152"/>
                  </a:cubicBezTo>
                  <a:cubicBezTo>
                    <a:pt x="364" y="152"/>
                    <a:pt x="364" y="152"/>
                    <a:pt x="364" y="152"/>
                  </a:cubicBezTo>
                  <a:cubicBezTo>
                    <a:pt x="368" y="153"/>
                    <a:pt x="366" y="155"/>
                    <a:pt x="371" y="156"/>
                  </a:cubicBezTo>
                  <a:cubicBezTo>
                    <a:pt x="370" y="156"/>
                    <a:pt x="369" y="156"/>
                    <a:pt x="368" y="156"/>
                  </a:cubicBezTo>
                  <a:cubicBezTo>
                    <a:pt x="371" y="157"/>
                    <a:pt x="372" y="159"/>
                    <a:pt x="376" y="160"/>
                  </a:cubicBezTo>
                  <a:cubicBezTo>
                    <a:pt x="375" y="160"/>
                    <a:pt x="374" y="160"/>
                    <a:pt x="372" y="160"/>
                  </a:cubicBezTo>
                  <a:cubicBezTo>
                    <a:pt x="372" y="161"/>
                    <a:pt x="377" y="161"/>
                    <a:pt x="376" y="162"/>
                  </a:cubicBezTo>
                  <a:cubicBezTo>
                    <a:pt x="376" y="163"/>
                    <a:pt x="375" y="164"/>
                    <a:pt x="375" y="164"/>
                  </a:cubicBezTo>
                  <a:cubicBezTo>
                    <a:pt x="378" y="164"/>
                    <a:pt x="376" y="167"/>
                    <a:pt x="370" y="167"/>
                  </a:cubicBezTo>
                  <a:cubicBezTo>
                    <a:pt x="370" y="167"/>
                    <a:pt x="368" y="167"/>
                    <a:pt x="365" y="167"/>
                  </a:cubicBezTo>
                  <a:cubicBezTo>
                    <a:pt x="339" y="166"/>
                    <a:pt x="317" y="163"/>
                    <a:pt x="293" y="161"/>
                  </a:cubicBezTo>
                  <a:cubicBezTo>
                    <a:pt x="292" y="159"/>
                    <a:pt x="300" y="161"/>
                    <a:pt x="299" y="160"/>
                  </a:cubicBezTo>
                  <a:cubicBezTo>
                    <a:pt x="297" y="161"/>
                    <a:pt x="295" y="159"/>
                    <a:pt x="288" y="159"/>
                  </a:cubicBezTo>
                  <a:cubicBezTo>
                    <a:pt x="288" y="159"/>
                    <a:pt x="288" y="159"/>
                    <a:pt x="288" y="159"/>
                  </a:cubicBezTo>
                  <a:cubicBezTo>
                    <a:pt x="285" y="158"/>
                    <a:pt x="285" y="157"/>
                    <a:pt x="281" y="157"/>
                  </a:cubicBezTo>
                  <a:cubicBezTo>
                    <a:pt x="280" y="158"/>
                    <a:pt x="280" y="158"/>
                    <a:pt x="280" y="158"/>
                  </a:cubicBezTo>
                  <a:cubicBezTo>
                    <a:pt x="276" y="158"/>
                    <a:pt x="276" y="155"/>
                    <a:pt x="272" y="156"/>
                  </a:cubicBezTo>
                  <a:cubicBezTo>
                    <a:pt x="271" y="155"/>
                    <a:pt x="271" y="155"/>
                    <a:pt x="271" y="155"/>
                  </a:cubicBezTo>
                  <a:cubicBezTo>
                    <a:pt x="265" y="156"/>
                    <a:pt x="267" y="154"/>
                    <a:pt x="261" y="154"/>
                  </a:cubicBezTo>
                  <a:cubicBezTo>
                    <a:pt x="262" y="154"/>
                    <a:pt x="262" y="154"/>
                    <a:pt x="262" y="154"/>
                  </a:cubicBezTo>
                  <a:cubicBezTo>
                    <a:pt x="258" y="153"/>
                    <a:pt x="249" y="154"/>
                    <a:pt x="249" y="152"/>
                  </a:cubicBezTo>
                  <a:cubicBezTo>
                    <a:pt x="244" y="152"/>
                    <a:pt x="239" y="151"/>
                    <a:pt x="236" y="152"/>
                  </a:cubicBezTo>
                  <a:cubicBezTo>
                    <a:pt x="236" y="151"/>
                    <a:pt x="238" y="151"/>
                    <a:pt x="239" y="151"/>
                  </a:cubicBezTo>
                  <a:cubicBezTo>
                    <a:pt x="222" y="149"/>
                    <a:pt x="205" y="145"/>
                    <a:pt x="188" y="144"/>
                  </a:cubicBezTo>
                  <a:cubicBezTo>
                    <a:pt x="188" y="143"/>
                    <a:pt x="189" y="144"/>
                    <a:pt x="190" y="143"/>
                  </a:cubicBezTo>
                  <a:cubicBezTo>
                    <a:pt x="179" y="143"/>
                    <a:pt x="175" y="139"/>
                    <a:pt x="164" y="140"/>
                  </a:cubicBezTo>
                  <a:cubicBezTo>
                    <a:pt x="160" y="140"/>
                    <a:pt x="160" y="140"/>
                    <a:pt x="160" y="140"/>
                  </a:cubicBezTo>
                  <a:cubicBezTo>
                    <a:pt x="159" y="139"/>
                    <a:pt x="160" y="139"/>
                    <a:pt x="159" y="138"/>
                  </a:cubicBezTo>
                  <a:cubicBezTo>
                    <a:pt x="156" y="139"/>
                    <a:pt x="151" y="137"/>
                    <a:pt x="148" y="138"/>
                  </a:cubicBezTo>
                  <a:cubicBezTo>
                    <a:pt x="148" y="137"/>
                    <a:pt x="150" y="137"/>
                    <a:pt x="150" y="137"/>
                  </a:cubicBezTo>
                  <a:cubicBezTo>
                    <a:pt x="147" y="136"/>
                    <a:pt x="139" y="136"/>
                    <a:pt x="136" y="135"/>
                  </a:cubicBezTo>
                  <a:cubicBezTo>
                    <a:pt x="138" y="135"/>
                    <a:pt x="138" y="135"/>
                    <a:pt x="138" y="135"/>
                  </a:cubicBezTo>
                  <a:cubicBezTo>
                    <a:pt x="122" y="130"/>
                    <a:pt x="100" y="124"/>
                    <a:pt x="79" y="123"/>
                  </a:cubicBezTo>
                  <a:cubicBezTo>
                    <a:pt x="74" y="122"/>
                    <a:pt x="80" y="122"/>
                    <a:pt x="78" y="121"/>
                  </a:cubicBezTo>
                  <a:cubicBezTo>
                    <a:pt x="58" y="120"/>
                    <a:pt x="44" y="114"/>
                    <a:pt x="23" y="113"/>
                  </a:cubicBezTo>
                  <a:cubicBezTo>
                    <a:pt x="10" y="111"/>
                    <a:pt x="0" y="113"/>
                    <a:pt x="0" y="113"/>
                  </a:cubicBezTo>
                  <a:cubicBezTo>
                    <a:pt x="31" y="117"/>
                    <a:pt x="53" y="123"/>
                    <a:pt x="78" y="130"/>
                  </a:cubicBezTo>
                  <a:close/>
                  <a:moveTo>
                    <a:pt x="656" y="33"/>
                  </a:moveTo>
                  <a:cubicBezTo>
                    <a:pt x="656" y="33"/>
                    <a:pt x="656" y="33"/>
                    <a:pt x="656" y="33"/>
                  </a:cubicBezTo>
                  <a:moveTo>
                    <a:pt x="655" y="33"/>
                  </a:moveTo>
                  <a:cubicBezTo>
                    <a:pt x="655" y="33"/>
                    <a:pt x="655" y="33"/>
                    <a:pt x="655" y="33"/>
                  </a:cubicBezTo>
                  <a:cubicBezTo>
                    <a:pt x="656" y="33"/>
                    <a:pt x="656" y="33"/>
                    <a:pt x="655" y="33"/>
                  </a:cubicBezTo>
                  <a:close/>
                  <a:moveTo>
                    <a:pt x="650" y="3"/>
                  </a:moveTo>
                  <a:cubicBezTo>
                    <a:pt x="650" y="3"/>
                    <a:pt x="650" y="4"/>
                    <a:pt x="650" y="4"/>
                  </a:cubicBezTo>
                  <a:cubicBezTo>
                    <a:pt x="650" y="4"/>
                    <a:pt x="649" y="4"/>
                    <a:pt x="648" y="5"/>
                  </a:cubicBezTo>
                  <a:cubicBezTo>
                    <a:pt x="648" y="4"/>
                    <a:pt x="648" y="3"/>
                    <a:pt x="650" y="3"/>
                  </a:cubicBezTo>
                  <a:close/>
                  <a:moveTo>
                    <a:pt x="649" y="34"/>
                  </a:moveTo>
                  <a:cubicBezTo>
                    <a:pt x="650" y="34"/>
                    <a:pt x="651" y="34"/>
                    <a:pt x="653" y="34"/>
                  </a:cubicBezTo>
                  <a:cubicBezTo>
                    <a:pt x="653" y="33"/>
                    <a:pt x="653" y="33"/>
                    <a:pt x="653" y="33"/>
                  </a:cubicBezTo>
                  <a:cubicBezTo>
                    <a:pt x="653" y="34"/>
                    <a:pt x="653" y="34"/>
                    <a:pt x="653" y="34"/>
                  </a:cubicBezTo>
                  <a:cubicBezTo>
                    <a:pt x="654" y="34"/>
                    <a:pt x="655" y="33"/>
                    <a:pt x="655" y="33"/>
                  </a:cubicBezTo>
                  <a:cubicBezTo>
                    <a:pt x="654" y="34"/>
                    <a:pt x="654" y="34"/>
                    <a:pt x="653" y="34"/>
                  </a:cubicBezTo>
                  <a:cubicBezTo>
                    <a:pt x="653" y="34"/>
                    <a:pt x="653" y="35"/>
                    <a:pt x="652" y="35"/>
                  </a:cubicBezTo>
                  <a:cubicBezTo>
                    <a:pt x="652" y="35"/>
                    <a:pt x="652" y="35"/>
                    <a:pt x="652" y="35"/>
                  </a:cubicBezTo>
                  <a:cubicBezTo>
                    <a:pt x="652" y="35"/>
                    <a:pt x="651" y="35"/>
                    <a:pt x="650" y="35"/>
                  </a:cubicBezTo>
                  <a:cubicBezTo>
                    <a:pt x="649" y="35"/>
                    <a:pt x="649" y="35"/>
                    <a:pt x="649" y="35"/>
                  </a:cubicBezTo>
                  <a:cubicBezTo>
                    <a:pt x="647" y="36"/>
                    <a:pt x="650" y="36"/>
                    <a:pt x="648" y="37"/>
                  </a:cubicBezTo>
                  <a:cubicBezTo>
                    <a:pt x="646" y="37"/>
                    <a:pt x="644" y="37"/>
                    <a:pt x="643" y="37"/>
                  </a:cubicBezTo>
                  <a:cubicBezTo>
                    <a:pt x="643" y="36"/>
                    <a:pt x="646" y="35"/>
                    <a:pt x="640" y="34"/>
                  </a:cubicBezTo>
                  <a:cubicBezTo>
                    <a:pt x="644" y="33"/>
                    <a:pt x="649" y="35"/>
                    <a:pt x="649" y="34"/>
                  </a:cubicBezTo>
                  <a:close/>
                  <a:moveTo>
                    <a:pt x="539" y="91"/>
                  </a:moveTo>
                  <a:cubicBezTo>
                    <a:pt x="541" y="91"/>
                    <a:pt x="537" y="92"/>
                    <a:pt x="538" y="92"/>
                  </a:cubicBezTo>
                  <a:cubicBezTo>
                    <a:pt x="537" y="92"/>
                    <a:pt x="535" y="93"/>
                    <a:pt x="535" y="92"/>
                  </a:cubicBezTo>
                  <a:cubicBezTo>
                    <a:pt x="538" y="92"/>
                    <a:pt x="539" y="91"/>
                    <a:pt x="539" y="91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68580" tIns="34290" rIns="68580" bIns="34290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350">
                <a:latin typeface="+mn-lt"/>
              </a:endParaRPr>
            </a:p>
          </p:txBody>
        </p:sp>
        <p:grpSp>
          <p:nvGrpSpPr>
            <p:cNvPr id="20" name="Group 64"/>
            <p:cNvGrpSpPr/>
            <p:nvPr/>
          </p:nvGrpSpPr>
          <p:grpSpPr>
            <a:xfrm>
              <a:off x="4378607" y="1298947"/>
              <a:ext cx="3296023" cy="3382760"/>
              <a:chOff x="4516324" y="1568450"/>
              <a:chExt cx="3559176" cy="3652838"/>
            </a:xfrm>
          </p:grpSpPr>
          <p:sp>
            <p:nvSpPr>
              <p:cNvPr id="21" name="Freeform 18"/>
              <p:cNvSpPr/>
              <p:nvPr/>
            </p:nvSpPr>
            <p:spPr bwMode="auto">
              <a:xfrm>
                <a:off x="7662336" y="1550700"/>
                <a:ext cx="402810" cy="365101"/>
              </a:xfrm>
              <a:custGeom>
                <a:gdLst>
                  <a:gd name="T0" fmla="*/ 0 w 71"/>
                  <a:gd name="T1" fmla="*/ 18 h 64"/>
                  <a:gd name="T2" fmla="*/ 26 w 71"/>
                  <a:gd name="T3" fmla="*/ 2 h 64"/>
                  <a:gd name="T4" fmla="*/ 55 w 71"/>
                  <a:gd name="T5" fmla="*/ 11 h 64"/>
                  <a:gd name="T6" fmla="*/ 65 w 71"/>
                  <a:gd name="T7" fmla="*/ 40 h 64"/>
                  <a:gd name="T8" fmla="*/ 52 w 71"/>
                  <a:gd name="T9" fmla="*/ 64 h 64"/>
                  <a:gd name="T10" fmla="*/ 0 w 71"/>
                  <a:gd name="T11" fmla="*/ 18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1" h="64">
                    <a:moveTo>
                      <a:pt x="0" y="18"/>
                    </a:moveTo>
                    <a:cubicBezTo>
                      <a:pt x="0" y="18"/>
                      <a:pt x="17" y="3"/>
                      <a:pt x="26" y="2"/>
                    </a:cubicBezTo>
                    <a:cubicBezTo>
                      <a:pt x="36" y="0"/>
                      <a:pt x="47" y="3"/>
                      <a:pt x="55" y="11"/>
                    </a:cubicBezTo>
                    <a:cubicBezTo>
                      <a:pt x="62" y="18"/>
                      <a:pt x="71" y="29"/>
                      <a:pt x="65" y="40"/>
                    </a:cubicBezTo>
                    <a:cubicBezTo>
                      <a:pt x="60" y="52"/>
                      <a:pt x="52" y="64"/>
                      <a:pt x="52" y="64"/>
                    </a:cubicBez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C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2" name="Freeform 19"/>
              <p:cNvSpPr/>
              <p:nvPr/>
            </p:nvSpPr>
            <p:spPr bwMode="auto">
              <a:xfrm>
                <a:off x="7884130" y="1616652"/>
                <a:ext cx="154268" cy="267397"/>
              </a:xfrm>
              <a:custGeom>
                <a:gdLst>
                  <a:gd name="T0" fmla="*/ 0 w 27"/>
                  <a:gd name="T1" fmla="*/ 19 h 47"/>
                  <a:gd name="T2" fmla="*/ 14 w 27"/>
                  <a:gd name="T3" fmla="*/ 0 h 47"/>
                  <a:gd name="T4" fmla="*/ 25 w 27"/>
                  <a:gd name="T5" fmla="*/ 22 h 47"/>
                  <a:gd name="T6" fmla="*/ 13 w 27"/>
                  <a:gd name="T7" fmla="*/ 46 h 47"/>
                  <a:gd name="T8" fmla="*/ 0 w 27"/>
                  <a:gd name="T9" fmla="*/ 19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47">
                    <a:moveTo>
                      <a:pt x="0" y="19"/>
                    </a:moveTo>
                    <a:cubicBezTo>
                      <a:pt x="0" y="19"/>
                      <a:pt x="15" y="7"/>
                      <a:pt x="14" y="0"/>
                    </a:cubicBezTo>
                    <a:cubicBezTo>
                      <a:pt x="14" y="0"/>
                      <a:pt x="27" y="12"/>
                      <a:pt x="25" y="22"/>
                    </a:cubicBezTo>
                    <a:cubicBezTo>
                      <a:pt x="23" y="32"/>
                      <a:pt x="14" y="45"/>
                      <a:pt x="13" y="46"/>
                    </a:cubicBezTo>
                    <a:cubicBezTo>
                      <a:pt x="11" y="47"/>
                      <a:pt x="0" y="19"/>
                      <a:pt x="0" y="19"/>
                    </a:cubicBezTo>
                    <a:close/>
                  </a:path>
                </a:pathLst>
              </a:custGeom>
              <a:solidFill>
                <a:srgbClr val="F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3" name="Freeform 20"/>
              <p:cNvSpPr/>
              <p:nvPr/>
            </p:nvSpPr>
            <p:spPr bwMode="auto">
              <a:xfrm>
                <a:off x="7584865" y="1643519"/>
                <a:ext cx="399383" cy="315392"/>
              </a:xfrm>
              <a:custGeom>
                <a:gdLst>
                  <a:gd name="T0" fmla="*/ 64 w 70"/>
                  <a:gd name="T1" fmla="*/ 35 h 55"/>
                  <a:gd name="T2" fmla="*/ 18 w 70"/>
                  <a:gd name="T3" fmla="*/ 1 h 55"/>
                  <a:gd name="T4" fmla="*/ 0 w 70"/>
                  <a:gd name="T5" fmla="*/ 10 h 55"/>
                  <a:gd name="T6" fmla="*/ 60 w 70"/>
                  <a:gd name="T7" fmla="*/ 55 h 55"/>
                  <a:gd name="T8" fmla="*/ 64 w 70"/>
                  <a:gd name="T9" fmla="*/ 35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0" h="55">
                    <a:moveTo>
                      <a:pt x="64" y="35"/>
                    </a:moveTo>
                    <a:cubicBezTo>
                      <a:pt x="52" y="1"/>
                      <a:pt x="28" y="2"/>
                      <a:pt x="18" y="1"/>
                    </a:cubicBezTo>
                    <a:cubicBezTo>
                      <a:pt x="8" y="0"/>
                      <a:pt x="0" y="10"/>
                      <a:pt x="0" y="10"/>
                    </a:cubicBezTo>
                    <a:cubicBezTo>
                      <a:pt x="60" y="55"/>
                      <a:pt x="60" y="55"/>
                      <a:pt x="60" y="55"/>
                    </a:cubicBezTo>
                    <a:cubicBezTo>
                      <a:pt x="70" y="47"/>
                      <a:pt x="64" y="35"/>
                      <a:pt x="64" y="35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4" name="Freeform 21"/>
              <p:cNvSpPr/>
              <p:nvPr/>
            </p:nvSpPr>
            <p:spPr bwMode="auto">
              <a:xfrm>
                <a:off x="7850298" y="1779310"/>
                <a:ext cx="123414" cy="183407"/>
              </a:xfrm>
              <a:custGeom>
                <a:gdLst>
                  <a:gd name="T0" fmla="*/ 11 w 22"/>
                  <a:gd name="T1" fmla="*/ 0 h 32"/>
                  <a:gd name="T2" fmla="*/ 6 w 22"/>
                  <a:gd name="T3" fmla="*/ 7 h 32"/>
                  <a:gd name="T4" fmla="*/ 0 w 22"/>
                  <a:gd name="T5" fmla="*/ 22 h 32"/>
                  <a:gd name="T6" fmla="*/ 14 w 22"/>
                  <a:gd name="T7" fmla="*/ 32 h 32"/>
                  <a:gd name="T8" fmla="*/ 18 w 22"/>
                  <a:gd name="T9" fmla="*/ 27 h 32"/>
                  <a:gd name="T10" fmla="*/ 11 w 22"/>
                  <a:gd name="T11" fmla="*/ 0 h 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2" h="32">
                    <a:moveTo>
                      <a:pt x="11" y="0"/>
                    </a:moveTo>
                    <a:cubicBezTo>
                      <a:pt x="12" y="7"/>
                      <a:pt x="6" y="7"/>
                      <a:pt x="6" y="7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14" y="32"/>
                      <a:pt x="14" y="32"/>
                      <a:pt x="14" y="32"/>
                    </a:cubicBezTo>
                    <a:cubicBezTo>
                      <a:pt x="16" y="30"/>
                      <a:pt x="17" y="28"/>
                      <a:pt x="18" y="27"/>
                    </a:cubicBezTo>
                    <a:cubicBezTo>
                      <a:pt x="22" y="17"/>
                      <a:pt x="11" y="0"/>
                      <a:pt x="11" y="0"/>
                    </a:cubicBez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5" name="Freeform 22"/>
              <p:cNvSpPr/>
              <p:nvPr/>
            </p:nvSpPr>
            <p:spPr bwMode="auto">
              <a:xfrm>
                <a:off x="5082997" y="1621416"/>
                <a:ext cx="2840245" cy="2910516"/>
              </a:xfrm>
              <a:custGeom>
                <a:gdLst>
                  <a:gd name="T0" fmla="*/ 0 w 500"/>
                  <a:gd name="T1" fmla="*/ 338 h 511"/>
                  <a:gd name="T2" fmla="*/ 440 w 500"/>
                  <a:gd name="T3" fmla="*/ 14 h 511"/>
                  <a:gd name="T4" fmla="*/ 500 w 500"/>
                  <a:gd name="T5" fmla="*/ 59 h 511"/>
                  <a:gd name="T6" fmla="*/ 227 w 500"/>
                  <a:gd name="T7" fmla="*/ 511 h 511"/>
                  <a:gd name="T8" fmla="*/ 0 w 500"/>
                  <a:gd name="T9" fmla="*/ 338 h 5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0" h="511">
                    <a:moveTo>
                      <a:pt x="0" y="338"/>
                    </a:moveTo>
                    <a:cubicBezTo>
                      <a:pt x="440" y="14"/>
                      <a:pt x="440" y="14"/>
                      <a:pt x="440" y="14"/>
                    </a:cubicBezTo>
                    <a:cubicBezTo>
                      <a:pt x="440" y="14"/>
                      <a:pt x="491" y="0"/>
                      <a:pt x="500" y="59"/>
                    </a:cubicBezTo>
                    <a:cubicBezTo>
                      <a:pt x="227" y="511"/>
                      <a:pt x="227" y="511"/>
                      <a:pt x="227" y="511"/>
                    </a:cubicBezTo>
                    <a:lnTo>
                      <a:pt x="0" y="338"/>
                    </a:lnTo>
                    <a:close/>
                  </a:path>
                </a:pathLst>
              </a:custGeom>
              <a:solidFill>
                <a:srgbClr val="7030A0"/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6188924" y="1818706"/>
                <a:ext cx="1738086" cy="2715110"/>
              </a:xfrm>
              <a:custGeom>
                <a:gdLst>
                  <a:gd name="T0" fmla="*/ 0 w 306"/>
                  <a:gd name="T1" fmla="*/ 414 h 477"/>
                  <a:gd name="T2" fmla="*/ 12 w 306"/>
                  <a:gd name="T3" fmla="*/ 461 h 477"/>
                  <a:gd name="T4" fmla="*/ 33 w 306"/>
                  <a:gd name="T5" fmla="*/ 477 h 477"/>
                  <a:gd name="T6" fmla="*/ 306 w 306"/>
                  <a:gd name="T7" fmla="*/ 25 h 477"/>
                  <a:gd name="T8" fmla="*/ 298 w 306"/>
                  <a:gd name="T9" fmla="*/ 0 h 477"/>
                  <a:gd name="T10" fmla="*/ 0 w 306"/>
                  <a:gd name="T11" fmla="*/ 414 h 4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6" h="477">
                    <a:moveTo>
                      <a:pt x="0" y="414"/>
                    </a:moveTo>
                    <a:cubicBezTo>
                      <a:pt x="12" y="461"/>
                      <a:pt x="12" y="461"/>
                      <a:pt x="12" y="461"/>
                    </a:cubicBezTo>
                    <a:cubicBezTo>
                      <a:pt x="33" y="477"/>
                      <a:pt x="33" y="477"/>
                      <a:pt x="33" y="477"/>
                    </a:cubicBezTo>
                    <a:cubicBezTo>
                      <a:pt x="306" y="25"/>
                      <a:pt x="306" y="25"/>
                      <a:pt x="306" y="25"/>
                    </a:cubicBezTo>
                    <a:cubicBezTo>
                      <a:pt x="304" y="14"/>
                      <a:pt x="302" y="7"/>
                      <a:pt x="298" y="0"/>
                    </a:cubicBezTo>
                    <a:lnTo>
                      <a:pt x="0" y="414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7" name="Freeform 24"/>
              <p:cNvSpPr/>
              <p:nvPr/>
            </p:nvSpPr>
            <p:spPr bwMode="auto">
              <a:xfrm>
                <a:off x="5084208" y="1674587"/>
                <a:ext cx="2689406" cy="2091183"/>
              </a:xfrm>
              <a:custGeom>
                <a:gdLst>
                  <a:gd name="T0" fmla="*/ 473 w 473"/>
                  <a:gd name="T1" fmla="*/ 8 h 367"/>
                  <a:gd name="T2" fmla="*/ 440 w 473"/>
                  <a:gd name="T3" fmla="*/ 5 h 367"/>
                  <a:gd name="T4" fmla="*/ 0 w 473"/>
                  <a:gd name="T5" fmla="*/ 329 h 367"/>
                  <a:gd name="T6" fmla="*/ 51 w 473"/>
                  <a:gd name="T7" fmla="*/ 367 h 367"/>
                  <a:gd name="T8" fmla="*/ 114 w 473"/>
                  <a:gd name="T9" fmla="*/ 355 h 367"/>
                  <a:gd name="T10" fmla="*/ 473 w 473"/>
                  <a:gd name="T11" fmla="*/ 8 h 36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72" h="367">
                    <a:moveTo>
                      <a:pt x="473" y="8"/>
                    </a:moveTo>
                    <a:cubicBezTo>
                      <a:pt x="457" y="0"/>
                      <a:pt x="440" y="5"/>
                      <a:pt x="440" y="5"/>
                    </a:cubicBezTo>
                    <a:cubicBezTo>
                      <a:pt x="0" y="329"/>
                      <a:pt x="0" y="329"/>
                      <a:pt x="0" y="329"/>
                    </a:cubicBezTo>
                    <a:cubicBezTo>
                      <a:pt x="51" y="367"/>
                      <a:pt x="51" y="367"/>
                      <a:pt x="51" y="367"/>
                    </a:cubicBezTo>
                    <a:cubicBezTo>
                      <a:pt x="114" y="355"/>
                      <a:pt x="114" y="355"/>
                      <a:pt x="114" y="355"/>
                    </a:cubicBezTo>
                    <a:cubicBezTo>
                      <a:pt x="473" y="8"/>
                      <a:pt x="473" y="8"/>
                      <a:pt x="473" y="8"/>
                    </a:cubicBezTo>
                    <a:close/>
                  </a:path>
                </a:pathLst>
              </a:custGeom>
              <a:solidFill>
                <a:srgbClr val="358FCB"/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8" name="Freeform 25"/>
              <p:cNvSpPr/>
              <p:nvPr/>
            </p:nvSpPr>
            <p:spPr bwMode="auto">
              <a:xfrm>
                <a:off x="4819512" y="3312961"/>
                <a:ext cx="1556393" cy="1549533"/>
              </a:xfrm>
              <a:custGeom>
                <a:gdLst>
                  <a:gd name="T0" fmla="*/ 0 w 274"/>
                  <a:gd name="T1" fmla="*/ 156 h 272"/>
                  <a:gd name="T2" fmla="*/ 47 w 274"/>
                  <a:gd name="T3" fmla="*/ 41 h 272"/>
                  <a:gd name="T4" fmla="*/ 161 w 274"/>
                  <a:gd name="T5" fmla="*/ 67 h 272"/>
                  <a:gd name="T6" fmla="*/ 241 w 274"/>
                  <a:gd name="T7" fmla="*/ 151 h 272"/>
                  <a:gd name="T8" fmla="*/ 274 w 274"/>
                  <a:gd name="T9" fmla="*/ 214 h 272"/>
                  <a:gd name="T10" fmla="*/ 146 w 274"/>
                  <a:gd name="T11" fmla="*/ 272 h 272"/>
                  <a:gd name="T12" fmla="*/ 0 w 274"/>
                  <a:gd name="T13" fmla="*/ 156 h 2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74" h="272">
                    <a:moveTo>
                      <a:pt x="0" y="156"/>
                    </a:moveTo>
                    <a:cubicBezTo>
                      <a:pt x="0" y="156"/>
                      <a:pt x="41" y="65"/>
                      <a:pt x="47" y="41"/>
                    </a:cubicBezTo>
                    <a:cubicBezTo>
                      <a:pt x="47" y="41"/>
                      <a:pt x="116" y="0"/>
                      <a:pt x="161" y="67"/>
                    </a:cubicBezTo>
                    <a:cubicBezTo>
                      <a:pt x="161" y="67"/>
                      <a:pt x="255" y="55"/>
                      <a:pt x="241" y="151"/>
                    </a:cubicBezTo>
                    <a:cubicBezTo>
                      <a:pt x="241" y="151"/>
                      <a:pt x="274" y="164"/>
                      <a:pt x="274" y="214"/>
                    </a:cubicBezTo>
                    <a:cubicBezTo>
                      <a:pt x="274" y="214"/>
                      <a:pt x="203" y="249"/>
                      <a:pt x="146" y="272"/>
                    </a:cubicBezTo>
                    <a:lnTo>
                      <a:pt x="0" y="156"/>
                    </a:lnTo>
                    <a:close/>
                  </a:path>
                </a:pathLst>
              </a:custGeom>
              <a:solidFill>
                <a:srgbClr val="F7DD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9" name="Freeform 26"/>
              <p:cNvSpPr/>
              <p:nvPr/>
            </p:nvSpPr>
            <p:spPr bwMode="auto">
              <a:xfrm>
                <a:off x="4855800" y="3394244"/>
                <a:ext cx="838190" cy="858756"/>
              </a:xfrm>
              <a:custGeom>
                <a:gdLst>
                  <a:gd name="T0" fmla="*/ 47 w 147"/>
                  <a:gd name="T1" fmla="*/ 31 h 151"/>
                  <a:gd name="T2" fmla="*/ 147 w 147"/>
                  <a:gd name="T3" fmla="*/ 57 h 151"/>
                  <a:gd name="T4" fmla="*/ 63 w 147"/>
                  <a:gd name="T5" fmla="*/ 151 h 151"/>
                  <a:gd name="T6" fmla="*/ 0 w 147"/>
                  <a:gd name="T7" fmla="*/ 141 h 151"/>
                  <a:gd name="T8" fmla="*/ 47 w 147"/>
                  <a:gd name="T9" fmla="*/ 31 h 1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7" h="151">
                    <a:moveTo>
                      <a:pt x="47" y="31"/>
                    </a:moveTo>
                    <a:cubicBezTo>
                      <a:pt x="47" y="31"/>
                      <a:pt x="104" y="0"/>
                      <a:pt x="147" y="57"/>
                    </a:cubicBezTo>
                    <a:cubicBezTo>
                      <a:pt x="63" y="151"/>
                      <a:pt x="63" y="151"/>
                      <a:pt x="63" y="151"/>
                    </a:cubicBezTo>
                    <a:cubicBezTo>
                      <a:pt x="0" y="141"/>
                      <a:pt x="0" y="141"/>
                      <a:pt x="0" y="141"/>
                    </a:cubicBezTo>
                    <a:lnTo>
                      <a:pt x="47" y="31"/>
                    </a:lnTo>
                    <a:close/>
                  </a:path>
                </a:pathLst>
              </a:custGeom>
              <a:solidFill>
                <a:srgbClr val="FFF3D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0" name="Freeform 27"/>
              <p:cNvSpPr/>
              <p:nvPr/>
            </p:nvSpPr>
            <p:spPr bwMode="auto">
              <a:xfrm>
                <a:off x="5509092" y="4197524"/>
                <a:ext cx="845045" cy="666778"/>
              </a:xfrm>
              <a:custGeom>
                <a:gdLst>
                  <a:gd name="T0" fmla="*/ 116 w 149"/>
                  <a:gd name="T1" fmla="*/ 0 h 117"/>
                  <a:gd name="T2" fmla="*/ 145 w 149"/>
                  <a:gd name="T3" fmla="*/ 63 h 117"/>
                  <a:gd name="T4" fmla="*/ 25 w 149"/>
                  <a:gd name="T5" fmla="*/ 117 h 117"/>
                  <a:gd name="T6" fmla="*/ 0 w 149"/>
                  <a:gd name="T7" fmla="*/ 54 h 117"/>
                  <a:gd name="T8" fmla="*/ 116 w 149"/>
                  <a:gd name="T9" fmla="*/ 0 h 1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9" h="117">
                    <a:moveTo>
                      <a:pt x="116" y="0"/>
                    </a:moveTo>
                    <a:cubicBezTo>
                      <a:pt x="116" y="0"/>
                      <a:pt x="149" y="19"/>
                      <a:pt x="145" y="63"/>
                    </a:cubicBezTo>
                    <a:cubicBezTo>
                      <a:pt x="25" y="117"/>
                      <a:pt x="25" y="117"/>
                      <a:pt x="25" y="117"/>
                    </a:cubicBezTo>
                    <a:cubicBezTo>
                      <a:pt x="0" y="54"/>
                      <a:pt x="0" y="54"/>
                      <a:pt x="0" y="54"/>
                    </a:cubicBez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ECC4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1" name="Freeform 28"/>
              <p:cNvSpPr/>
              <p:nvPr/>
            </p:nvSpPr>
            <p:spPr bwMode="auto">
              <a:xfrm>
                <a:off x="4510339" y="4063651"/>
                <a:ext cx="1136441" cy="1138152"/>
              </a:xfrm>
              <a:custGeom>
                <a:gdLst>
                  <a:gd name="T0" fmla="*/ 0 w 200"/>
                  <a:gd name="T1" fmla="*/ 200 h 200"/>
                  <a:gd name="T2" fmla="*/ 200 w 200"/>
                  <a:gd name="T3" fmla="*/ 141 h 200"/>
                  <a:gd name="T4" fmla="*/ 54 w 200"/>
                  <a:gd name="T5" fmla="*/ 25 h 200"/>
                  <a:gd name="T6" fmla="*/ 0 w 200"/>
                  <a:gd name="T7" fmla="*/ 200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0" h="200">
                    <a:moveTo>
                      <a:pt x="0" y="200"/>
                    </a:moveTo>
                    <a:cubicBezTo>
                      <a:pt x="200" y="141"/>
                      <a:pt x="200" y="141"/>
                      <a:pt x="200" y="141"/>
                    </a:cubicBezTo>
                    <a:cubicBezTo>
                      <a:pt x="169" y="0"/>
                      <a:pt x="54" y="25"/>
                      <a:pt x="54" y="25"/>
                    </a:cubicBezTo>
                    <a:lnTo>
                      <a:pt x="0" y="20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2" name="Freeform 29"/>
              <p:cNvSpPr/>
              <p:nvPr/>
            </p:nvSpPr>
            <p:spPr bwMode="auto">
              <a:xfrm>
                <a:off x="4565818" y="4188160"/>
                <a:ext cx="656497" cy="911893"/>
              </a:xfrm>
              <a:custGeom>
                <a:gdLst>
                  <a:gd name="T0" fmla="*/ 115 w 115"/>
                  <a:gd name="T1" fmla="*/ 12 h 160"/>
                  <a:gd name="T2" fmla="*/ 115 w 115"/>
                  <a:gd name="T3" fmla="*/ 12 h 160"/>
                  <a:gd name="T4" fmla="*/ 51 w 115"/>
                  <a:gd name="T5" fmla="*/ 2 h 160"/>
                  <a:gd name="T6" fmla="*/ 0 w 115"/>
                  <a:gd name="T7" fmla="*/ 160 h 160"/>
                  <a:gd name="T8" fmla="*/ 115 w 115"/>
                  <a:gd name="T9" fmla="*/ 12 h 1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5" h="160">
                    <a:moveTo>
                      <a:pt x="115" y="12"/>
                    </a:moveTo>
                    <a:cubicBezTo>
                      <a:pt x="115" y="12"/>
                      <a:pt x="115" y="12"/>
                      <a:pt x="115" y="12"/>
                    </a:cubicBezTo>
                    <a:cubicBezTo>
                      <a:pt x="88" y="0"/>
                      <a:pt x="63" y="1"/>
                      <a:pt x="51" y="2"/>
                    </a:cubicBezTo>
                    <a:cubicBezTo>
                      <a:pt x="0" y="160"/>
                      <a:pt x="0" y="160"/>
                      <a:pt x="0" y="160"/>
                    </a:cubicBezTo>
                    <a:lnTo>
                      <a:pt x="115" y="12"/>
                    </a:lnTo>
                    <a:close/>
                  </a:path>
                </a:pathLst>
              </a:custGeom>
              <a:solidFill>
                <a:srgbClr val="42392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3" name="Freeform 30"/>
              <p:cNvSpPr/>
              <p:nvPr/>
            </p:nvSpPr>
            <p:spPr bwMode="auto">
              <a:xfrm>
                <a:off x="5707494" y="1719577"/>
                <a:ext cx="2068905" cy="1974626"/>
              </a:xfrm>
              <a:custGeom>
                <a:gdLst>
                  <a:gd name="T0" fmla="*/ 1306 w 1306"/>
                  <a:gd name="T1" fmla="*/ 0 h 1245"/>
                  <a:gd name="T2" fmla="*/ 18 w 1306"/>
                  <a:gd name="T3" fmla="*/ 1245 h 1245"/>
                  <a:gd name="T4" fmla="*/ 0 w 1306"/>
                  <a:gd name="T5" fmla="*/ 1220 h 1245"/>
                  <a:gd name="T6" fmla="*/ 1306 w 1306"/>
                  <a:gd name="T7" fmla="*/ 0 h 12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06" h="1245">
                    <a:moveTo>
                      <a:pt x="1306" y="0"/>
                    </a:moveTo>
                    <a:lnTo>
                      <a:pt x="18" y="1245"/>
                    </a:lnTo>
                    <a:lnTo>
                      <a:pt x="0" y="1220"/>
                    </a:lnTo>
                    <a:lnTo>
                      <a:pt x="1306" y="0"/>
                    </a:lnTo>
                    <a:close/>
                  </a:path>
                </a:pathLst>
              </a:cu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4" name="Freeform 31"/>
              <p:cNvSpPr/>
              <p:nvPr/>
            </p:nvSpPr>
            <p:spPr bwMode="auto">
              <a:xfrm>
                <a:off x="6189971" y="1816842"/>
                <a:ext cx="1693520" cy="2356866"/>
              </a:xfrm>
              <a:custGeom>
                <a:gdLst>
                  <a:gd name="T0" fmla="*/ 1069 w 1069"/>
                  <a:gd name="T1" fmla="*/ 0 h 1486"/>
                  <a:gd name="T2" fmla="*/ 0 w 1069"/>
                  <a:gd name="T3" fmla="*/ 1486 h 1486"/>
                  <a:gd name="T4" fmla="*/ 4 w 1069"/>
                  <a:gd name="T5" fmla="*/ 1450 h 1486"/>
                  <a:gd name="T6" fmla="*/ 1069 w 1069"/>
                  <a:gd name="T7" fmla="*/ 0 h 14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69" h="1486">
                    <a:moveTo>
                      <a:pt x="1069" y="0"/>
                    </a:moveTo>
                    <a:lnTo>
                      <a:pt x="0" y="1486"/>
                    </a:lnTo>
                    <a:lnTo>
                      <a:pt x="4" y="1450"/>
                    </a:lnTo>
                    <a:lnTo>
                      <a:pt x="1069" y="0"/>
                    </a:lnTo>
                    <a:close/>
                  </a:path>
                </a:pathLst>
              </a:cu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5" name="Freeform 32"/>
              <p:cNvSpPr/>
              <p:nvPr/>
            </p:nvSpPr>
            <p:spPr bwMode="auto">
              <a:xfrm>
                <a:off x="5084815" y="1704889"/>
                <a:ext cx="2502570" cy="1846070"/>
              </a:xfrm>
              <a:custGeom>
                <a:gdLst>
                  <a:gd name="T0" fmla="*/ 1579 w 1579"/>
                  <a:gd name="T1" fmla="*/ 0 h 1163"/>
                  <a:gd name="T2" fmla="*/ 0 w 1579"/>
                  <a:gd name="T3" fmla="*/ 1163 h 1163"/>
                  <a:gd name="T4" fmla="*/ 57 w 1579"/>
                  <a:gd name="T5" fmla="*/ 1138 h 1163"/>
                  <a:gd name="T6" fmla="*/ 1579 w 1579"/>
                  <a:gd name="T7" fmla="*/ 0 h 11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79" h="1163">
                    <a:moveTo>
                      <a:pt x="1579" y="0"/>
                    </a:moveTo>
                    <a:lnTo>
                      <a:pt x="0" y="1163"/>
                    </a:lnTo>
                    <a:lnTo>
                      <a:pt x="57" y="1138"/>
                    </a:lnTo>
                    <a:lnTo>
                      <a:pt x="1579" y="0"/>
                    </a:lnTo>
                    <a:close/>
                  </a:path>
                </a:pathLst>
              </a:cu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</p:grpSp>
      </p:grpSp>
      <p:sp>
        <p:nvSpPr>
          <p:cNvPr id="36" name="Rectangle 8"/>
          <p:cNvSpPr/>
          <p:nvPr/>
        </p:nvSpPr>
        <p:spPr>
          <a:xfrm>
            <a:off x="1052719" y="815189"/>
            <a:ext cx="219525" cy="871154"/>
          </a:xfrm>
          <a:prstGeom prst="rect">
            <a:avLst/>
          </a:prstGeom>
          <a:solidFill>
            <a:srgbClr val="FB792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7" name="矩形 36"/>
          <p:cNvSpPr/>
          <p:nvPr/>
        </p:nvSpPr>
        <p:spPr>
          <a:xfrm>
            <a:off x="1403839" y="295854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要求学生通过学习，了解并掌握离心力计算以及超高计算。</a:t>
            </a:r>
            <a:endParaRPr lang="zh-CN" altLang="zh-CN">
              <a:solidFill>
                <a:srgbClr val="071E6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625321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435026" y="869289"/>
            <a:ext cx="2498502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Calibri"/>
              </a:rPr>
              <a:t>教学重点</a:t>
            </a:r>
          </a:p>
        </p:txBody>
      </p:sp>
      <p:sp>
        <p:nvSpPr>
          <p:cNvPr id="38" name="Rectangle 8"/>
          <p:cNvSpPr/>
          <p:nvPr/>
        </p:nvSpPr>
        <p:spPr>
          <a:xfrm>
            <a:off x="1135873" y="723406"/>
            <a:ext cx="219525" cy="871154"/>
          </a:xfrm>
          <a:prstGeom prst="rect">
            <a:avLst/>
          </a:prstGeom>
          <a:solidFill>
            <a:srgbClr val="FB792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grpSp>
        <p:nvGrpSpPr>
          <p:cNvPr id="43" name="Group 47"/>
          <p:cNvGrpSpPr>
            <a:grpSpLocks noChangeAspect="1"/>
          </p:cNvGrpSpPr>
          <p:nvPr/>
        </p:nvGrpSpPr>
        <p:grpSpPr>
          <a:xfrm rot="19758212">
            <a:off x="1216663" y="3193282"/>
            <a:ext cx="2736154" cy="2408864"/>
            <a:chOff x="6040049" y="4182118"/>
            <a:chExt cx="521619" cy="459224"/>
          </a:xfrm>
          <a:solidFill>
            <a:schemeClr val="accent4"/>
          </a:solidFill>
        </p:grpSpPr>
        <p:sp>
          <p:nvSpPr>
            <p:cNvPr id="44" name="Freeform 84"/>
            <p:cNvSpPr/>
            <p:nvPr/>
          </p:nvSpPr>
          <p:spPr bwMode="auto">
            <a:xfrm>
              <a:off x="6087469" y="4202084"/>
              <a:ext cx="194671" cy="419291"/>
            </a:xfrm>
            <a:custGeom>
              <a:gdLst>
                <a:gd name="T0" fmla="*/ 52 w 59"/>
                <a:gd name="T1" fmla="*/ 5 h 126"/>
                <a:gd name="T2" fmla="*/ 9 w 59"/>
                <a:gd name="T3" fmla="*/ 38 h 126"/>
                <a:gd name="T4" fmla="*/ 0 w 59"/>
                <a:gd name="T5" fmla="*/ 39 h 126"/>
                <a:gd name="T6" fmla="*/ 0 w 59"/>
                <a:gd name="T7" fmla="*/ 86 h 126"/>
                <a:gd name="T8" fmla="*/ 9 w 59"/>
                <a:gd name="T9" fmla="*/ 88 h 126"/>
                <a:gd name="T10" fmla="*/ 51 w 59"/>
                <a:gd name="T11" fmla="*/ 119 h 126"/>
                <a:gd name="T12" fmla="*/ 59 w 59"/>
                <a:gd name="T13" fmla="*/ 119 h 126"/>
                <a:gd name="T14" fmla="*/ 59 w 59"/>
                <a:gd name="T15" fmla="*/ 5 h 126"/>
                <a:gd name="T16" fmla="*/ 52 w 59"/>
                <a:gd name="T17" fmla="*/ 5 h 1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9" h="125">
                  <a:moveTo>
                    <a:pt x="52" y="5"/>
                  </a:move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5" y="38"/>
                    <a:pt x="0" y="39"/>
                  </a:cubicBezTo>
                  <a:cubicBezTo>
                    <a:pt x="0" y="86"/>
                    <a:pt x="0" y="86"/>
                    <a:pt x="0" y="86"/>
                  </a:cubicBezTo>
                  <a:cubicBezTo>
                    <a:pt x="5" y="87"/>
                    <a:pt x="9" y="88"/>
                    <a:pt x="9" y="88"/>
                  </a:cubicBezTo>
                  <a:cubicBezTo>
                    <a:pt x="51" y="119"/>
                    <a:pt x="51" y="119"/>
                    <a:pt x="51" y="119"/>
                  </a:cubicBezTo>
                  <a:cubicBezTo>
                    <a:pt x="51" y="119"/>
                    <a:pt x="59" y="126"/>
                    <a:pt x="59" y="119"/>
                  </a:cubicBezTo>
                  <a:cubicBezTo>
                    <a:pt x="59" y="112"/>
                    <a:pt x="59" y="11"/>
                    <a:pt x="59" y="5"/>
                  </a:cubicBezTo>
                  <a:cubicBezTo>
                    <a:pt x="59" y="0"/>
                    <a:pt x="52" y="5"/>
                    <a:pt x="5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5" name="Freeform 85"/>
            <p:cNvSpPr/>
            <p:nvPr/>
          </p:nvSpPr>
          <p:spPr bwMode="auto">
            <a:xfrm>
              <a:off x="6040049" y="4339353"/>
              <a:ext cx="27454" cy="147252"/>
            </a:xfrm>
            <a:custGeom>
              <a:gdLst>
                <a:gd name="T0" fmla="*/ 0 w 8"/>
                <a:gd name="T1" fmla="*/ 8 h 44"/>
                <a:gd name="T2" fmla="*/ 0 w 8"/>
                <a:gd name="T3" fmla="*/ 38 h 44"/>
                <a:gd name="T4" fmla="*/ 8 w 8"/>
                <a:gd name="T5" fmla="*/ 44 h 44"/>
                <a:gd name="T6" fmla="*/ 8 w 8"/>
                <a:gd name="T7" fmla="*/ 0 h 44"/>
                <a:gd name="T8" fmla="*/ 0 w 8"/>
                <a:gd name="T9" fmla="*/ 8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44">
                  <a:moveTo>
                    <a:pt x="0" y="8"/>
                  </a:moveTo>
                  <a:cubicBezTo>
                    <a:pt x="0" y="16"/>
                    <a:pt x="0" y="32"/>
                    <a:pt x="0" y="38"/>
                  </a:cubicBezTo>
                  <a:cubicBezTo>
                    <a:pt x="0" y="40"/>
                    <a:pt x="4" y="42"/>
                    <a:pt x="8" y="44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4" y="2"/>
                    <a:pt x="0" y="4"/>
                    <a:pt x="0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6" name="Freeform 86"/>
            <p:cNvSpPr/>
            <p:nvPr/>
          </p:nvSpPr>
          <p:spPr bwMode="auto">
            <a:xfrm>
              <a:off x="6329559" y="4296924"/>
              <a:ext cx="77370" cy="229612"/>
            </a:xfrm>
            <a:custGeom>
              <a:gdLst>
                <a:gd name="T0" fmla="*/ 10 w 23"/>
                <a:gd name="T1" fmla="*/ 2 h 69"/>
                <a:gd name="T2" fmla="*/ 2 w 23"/>
                <a:gd name="T3" fmla="*/ 2 h 69"/>
                <a:gd name="T4" fmla="*/ 2 w 23"/>
                <a:gd name="T5" fmla="*/ 10 h 69"/>
                <a:gd name="T6" fmla="*/ 12 w 23"/>
                <a:gd name="T7" fmla="*/ 35 h 69"/>
                <a:gd name="T8" fmla="*/ 2 w 23"/>
                <a:gd name="T9" fmla="*/ 60 h 69"/>
                <a:gd name="T10" fmla="*/ 2 w 23"/>
                <a:gd name="T11" fmla="*/ 67 h 69"/>
                <a:gd name="T12" fmla="*/ 6 w 23"/>
                <a:gd name="T13" fmla="*/ 69 h 69"/>
                <a:gd name="T14" fmla="*/ 10 w 23"/>
                <a:gd name="T15" fmla="*/ 67 h 69"/>
                <a:gd name="T16" fmla="*/ 23 w 23"/>
                <a:gd name="T17" fmla="*/ 35 h 69"/>
                <a:gd name="T18" fmla="*/ 10 w 23"/>
                <a:gd name="T19" fmla="*/ 2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" h="69">
                  <a:moveTo>
                    <a:pt x="10" y="2"/>
                  </a:moveTo>
                  <a:cubicBezTo>
                    <a:pt x="7" y="0"/>
                    <a:pt x="4" y="0"/>
                    <a:pt x="2" y="2"/>
                  </a:cubicBezTo>
                  <a:cubicBezTo>
                    <a:pt x="0" y="4"/>
                    <a:pt x="0" y="8"/>
                    <a:pt x="2" y="10"/>
                  </a:cubicBezTo>
                  <a:cubicBezTo>
                    <a:pt x="9" y="17"/>
                    <a:pt x="12" y="26"/>
                    <a:pt x="12" y="35"/>
                  </a:cubicBezTo>
                  <a:cubicBezTo>
                    <a:pt x="12" y="44"/>
                    <a:pt x="9" y="53"/>
                    <a:pt x="2" y="60"/>
                  </a:cubicBezTo>
                  <a:cubicBezTo>
                    <a:pt x="0" y="62"/>
                    <a:pt x="0" y="65"/>
                    <a:pt x="2" y="67"/>
                  </a:cubicBezTo>
                  <a:cubicBezTo>
                    <a:pt x="3" y="68"/>
                    <a:pt x="4" y="69"/>
                    <a:pt x="6" y="69"/>
                  </a:cubicBezTo>
                  <a:cubicBezTo>
                    <a:pt x="7" y="69"/>
                    <a:pt x="9" y="68"/>
                    <a:pt x="10" y="67"/>
                  </a:cubicBezTo>
                  <a:cubicBezTo>
                    <a:pt x="19" y="58"/>
                    <a:pt x="23" y="47"/>
                    <a:pt x="23" y="35"/>
                  </a:cubicBezTo>
                  <a:cubicBezTo>
                    <a:pt x="23" y="23"/>
                    <a:pt x="19" y="11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7" name="Freeform 87"/>
            <p:cNvSpPr/>
            <p:nvPr/>
          </p:nvSpPr>
          <p:spPr bwMode="auto">
            <a:xfrm>
              <a:off x="6376980" y="4239521"/>
              <a:ext cx="102328" cy="341923"/>
            </a:xfrm>
            <a:custGeom>
              <a:gdLst>
                <a:gd name="T0" fmla="*/ 10 w 31"/>
                <a:gd name="T1" fmla="*/ 2 h 103"/>
                <a:gd name="T2" fmla="*/ 3 w 31"/>
                <a:gd name="T3" fmla="*/ 2 h 103"/>
                <a:gd name="T4" fmla="*/ 3 w 31"/>
                <a:gd name="T5" fmla="*/ 10 h 103"/>
                <a:gd name="T6" fmla="*/ 20 w 31"/>
                <a:gd name="T7" fmla="*/ 52 h 103"/>
                <a:gd name="T8" fmla="*/ 3 w 31"/>
                <a:gd name="T9" fmla="*/ 94 h 103"/>
                <a:gd name="T10" fmla="*/ 3 w 31"/>
                <a:gd name="T11" fmla="*/ 102 h 103"/>
                <a:gd name="T12" fmla="*/ 6 w 31"/>
                <a:gd name="T13" fmla="*/ 103 h 103"/>
                <a:gd name="T14" fmla="*/ 10 w 31"/>
                <a:gd name="T15" fmla="*/ 102 h 103"/>
                <a:gd name="T16" fmla="*/ 31 w 31"/>
                <a:gd name="T17" fmla="*/ 52 h 103"/>
                <a:gd name="T18" fmla="*/ 10 w 31"/>
                <a:gd name="T19" fmla="*/ 2 h 1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103">
                  <a:moveTo>
                    <a:pt x="10" y="2"/>
                  </a:moveTo>
                  <a:cubicBezTo>
                    <a:pt x="8" y="0"/>
                    <a:pt x="5" y="0"/>
                    <a:pt x="3" y="2"/>
                  </a:cubicBezTo>
                  <a:cubicBezTo>
                    <a:pt x="0" y="4"/>
                    <a:pt x="0" y="8"/>
                    <a:pt x="3" y="10"/>
                  </a:cubicBezTo>
                  <a:cubicBezTo>
                    <a:pt x="14" y="21"/>
                    <a:pt x="20" y="37"/>
                    <a:pt x="20" y="52"/>
                  </a:cubicBezTo>
                  <a:cubicBezTo>
                    <a:pt x="20" y="67"/>
                    <a:pt x="14" y="82"/>
                    <a:pt x="3" y="94"/>
                  </a:cubicBezTo>
                  <a:cubicBezTo>
                    <a:pt x="0" y="96"/>
                    <a:pt x="0" y="100"/>
                    <a:pt x="3" y="102"/>
                  </a:cubicBezTo>
                  <a:cubicBezTo>
                    <a:pt x="4" y="103"/>
                    <a:pt x="5" y="103"/>
                    <a:pt x="6" y="103"/>
                  </a:cubicBezTo>
                  <a:cubicBezTo>
                    <a:pt x="8" y="103"/>
                    <a:pt x="9" y="103"/>
                    <a:pt x="10" y="102"/>
                  </a:cubicBezTo>
                  <a:cubicBezTo>
                    <a:pt x="24" y="88"/>
                    <a:pt x="31" y="70"/>
                    <a:pt x="31" y="52"/>
                  </a:cubicBezTo>
                  <a:cubicBezTo>
                    <a:pt x="31" y="34"/>
                    <a:pt x="24" y="16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8" name="Freeform 88"/>
            <p:cNvSpPr/>
            <p:nvPr/>
          </p:nvSpPr>
          <p:spPr bwMode="auto">
            <a:xfrm>
              <a:off x="6436879" y="4182118"/>
              <a:ext cx="124789" cy="459224"/>
            </a:xfrm>
            <a:custGeom>
              <a:gdLst>
                <a:gd name="T0" fmla="*/ 10 w 38"/>
                <a:gd name="T1" fmla="*/ 2 h 138"/>
                <a:gd name="T2" fmla="*/ 2 w 38"/>
                <a:gd name="T3" fmla="*/ 2 h 138"/>
                <a:gd name="T4" fmla="*/ 2 w 38"/>
                <a:gd name="T5" fmla="*/ 9 h 138"/>
                <a:gd name="T6" fmla="*/ 27 w 38"/>
                <a:gd name="T7" fmla="*/ 69 h 138"/>
                <a:gd name="T8" fmla="*/ 2 w 38"/>
                <a:gd name="T9" fmla="*/ 128 h 138"/>
                <a:gd name="T10" fmla="*/ 2 w 38"/>
                <a:gd name="T11" fmla="*/ 136 h 138"/>
                <a:gd name="T12" fmla="*/ 6 w 38"/>
                <a:gd name="T13" fmla="*/ 138 h 138"/>
                <a:gd name="T14" fmla="*/ 10 w 38"/>
                <a:gd name="T15" fmla="*/ 136 h 138"/>
                <a:gd name="T16" fmla="*/ 38 w 38"/>
                <a:gd name="T17" fmla="*/ 69 h 138"/>
                <a:gd name="T18" fmla="*/ 10 w 38"/>
                <a:gd name="T19" fmla="*/ 2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" h="138">
                  <a:moveTo>
                    <a:pt x="10" y="2"/>
                  </a:moveTo>
                  <a:cubicBezTo>
                    <a:pt x="8" y="0"/>
                    <a:pt x="5" y="0"/>
                    <a:pt x="2" y="2"/>
                  </a:cubicBezTo>
                  <a:cubicBezTo>
                    <a:pt x="0" y="4"/>
                    <a:pt x="0" y="7"/>
                    <a:pt x="2" y="9"/>
                  </a:cubicBezTo>
                  <a:cubicBezTo>
                    <a:pt x="19" y="26"/>
                    <a:pt x="27" y="47"/>
                    <a:pt x="27" y="69"/>
                  </a:cubicBezTo>
                  <a:cubicBezTo>
                    <a:pt x="27" y="90"/>
                    <a:pt x="19" y="112"/>
                    <a:pt x="2" y="128"/>
                  </a:cubicBezTo>
                  <a:cubicBezTo>
                    <a:pt x="0" y="130"/>
                    <a:pt x="0" y="134"/>
                    <a:pt x="2" y="136"/>
                  </a:cubicBezTo>
                  <a:cubicBezTo>
                    <a:pt x="4" y="137"/>
                    <a:pt x="5" y="138"/>
                    <a:pt x="6" y="138"/>
                  </a:cubicBezTo>
                  <a:cubicBezTo>
                    <a:pt x="8" y="138"/>
                    <a:pt x="9" y="137"/>
                    <a:pt x="10" y="136"/>
                  </a:cubicBezTo>
                  <a:cubicBezTo>
                    <a:pt x="29" y="117"/>
                    <a:pt x="38" y="93"/>
                    <a:pt x="38" y="69"/>
                  </a:cubicBezTo>
                  <a:cubicBezTo>
                    <a:pt x="38" y="45"/>
                    <a:pt x="29" y="20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grpSp>
        <p:nvGrpSpPr>
          <p:cNvPr id="15" name="Group 20"/>
          <p:cNvGrpSpPr/>
          <p:nvPr/>
        </p:nvGrpSpPr>
        <p:grpSpPr>
          <a:xfrm>
            <a:off x="4649323" y="3463351"/>
            <a:ext cx="5168875" cy="637838"/>
            <a:chOff x="-142698" y="-1008917"/>
            <a:chExt cx="5959324" cy="1052492"/>
          </a:xfrm>
        </p:grpSpPr>
        <p:sp>
          <p:nvSpPr>
            <p:cNvPr id="16" name="矩形 14"/>
            <p:cNvSpPr>
              <a:spLocks noChangeArrowheads="1"/>
            </p:cNvSpPr>
            <p:nvPr/>
          </p:nvSpPr>
          <p:spPr bwMode="auto">
            <a:xfrm>
              <a:off x="248884" y="-1003377"/>
              <a:ext cx="5567742" cy="1046952"/>
            </a:xfrm>
            <a:prstGeom prst="rect">
              <a:avLst/>
            </a:prstGeom>
            <a:gradFill rotWithShape="1">
              <a:gsLst>
                <a:gs pos="0">
                  <a:srgbClr val="F9F9F9"/>
                </a:gs>
                <a:gs pos="32999">
                  <a:srgbClr val="F9F9F9"/>
                </a:gs>
                <a:gs pos="100000">
                  <a:srgbClr val="D7D7D7"/>
                </a:gs>
              </a:gsLst>
              <a:lin ang="5400000" scaled="1"/>
            </a:gradFill>
            <a:ln w="3175">
              <a:solidFill>
                <a:srgbClr val="D7D7D7"/>
              </a:solidFill>
              <a:miter lim="800000"/>
            </a:ln>
          </p:spPr>
          <p:txBody>
            <a:bodyPr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Tx/>
                <a:buFont typeface="Arial" pitchFamily="34" charset="0"/>
                <a:buChar char="•"/>
                <a:defRPr kumimoji="0" sz="2400" b="1" i="0" u="none" strike="noStrike" cap="none" spc="0" normalizeH="0" baseline="0">
                  <a:ln>
                    <a:noFill/>
                  </a:ln>
                  <a:solidFill>
                    <a:srgbClr val="4787AF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1pPr>
              <a:lvl2pPr marL="742950" marR="0" indent="-28575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60000"/>
                <a:buFont typeface="Wingdings" panose="05000000000000000000" pitchFamily="2" charset="2"/>
                <a:buChar char="n"/>
                <a:defRPr kumimoji="0" sz="20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2pPr>
              <a:lvl3pPr marL="11430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60000"/>
                <a:buFont typeface="Arial" pitchFamily="34" charset="0"/>
                <a:buChar char="•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3pPr>
              <a:lvl4pPr marL="16002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60000"/>
                <a:buFont typeface="Wingdings" panose="05000000000000000000" pitchFamily="2" charset="2"/>
                <a:buChar char="n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4pPr>
              <a:lvl5pPr marL="20574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5pPr>
              <a:lvl6pPr marL="25146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6pPr>
              <a:lvl7pPr marL="29718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7pPr>
              <a:lvl8pPr marL="34290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8pPr>
              <a:lvl9pPr marL="38862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buClrTx/>
                <a:buNone/>
              </a:pPr>
              <a:r>
                <a:rPr lang="zh-CN" altLang="en-US" sz="2800">
                  <a:solidFill>
                    <a:srgbClr val="FF8E1D"/>
                  </a:solidFill>
                </a:rPr>
                <a:t>超高计算</a:t>
              </a:r>
            </a:p>
          </p:txBody>
        </p:sp>
        <p:sp>
          <p:nvSpPr>
            <p:cNvPr id="17" name="AutoShape 4"/>
            <p:cNvSpPr>
              <a:spLocks noChangeArrowheads="1"/>
            </p:cNvSpPr>
            <p:nvPr/>
          </p:nvSpPr>
          <p:spPr bwMode="auto">
            <a:xfrm>
              <a:off x="-142698" y="-1008917"/>
              <a:ext cx="1162567" cy="1046951"/>
            </a:xfrm>
            <a:prstGeom prst="hexagon">
              <a:avLst>
                <a:gd name="adj" fmla="val 28651"/>
                <a:gd name="vf" fmla="val 115470"/>
              </a:avLst>
            </a:prstGeom>
            <a:solidFill>
              <a:srgbClr val="FF8E1D"/>
            </a:solidFill>
            <a:ln w="3175">
              <a:solidFill>
                <a:srgbClr val="D7D7D7"/>
              </a:solidFill>
              <a:miter lim="800000"/>
            </a:ln>
          </p:spPr>
          <p:txBody>
            <a:bodyPr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Tx/>
                <a:buFont typeface="Arial" pitchFamily="34" charset="0"/>
                <a:buChar char="•"/>
                <a:defRPr kumimoji="0" sz="2400" b="1" i="0" u="none" strike="noStrike" cap="none" spc="0" normalizeH="0" baseline="0">
                  <a:ln>
                    <a:noFill/>
                  </a:ln>
                  <a:solidFill>
                    <a:srgbClr val="4787AF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1pPr>
              <a:lvl2pPr marL="742950" marR="0" indent="-28575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60000"/>
                <a:buFont typeface="Wingdings" panose="05000000000000000000" pitchFamily="2" charset="2"/>
                <a:buChar char="n"/>
                <a:defRPr kumimoji="0" sz="20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2pPr>
              <a:lvl3pPr marL="11430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60000"/>
                <a:buFont typeface="Arial" pitchFamily="34" charset="0"/>
                <a:buChar char="•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3pPr>
              <a:lvl4pPr marL="16002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60000"/>
                <a:buFont typeface="Wingdings" panose="05000000000000000000" pitchFamily="2" charset="2"/>
                <a:buChar char="n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4pPr>
              <a:lvl5pPr marL="20574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5pPr>
              <a:lvl6pPr marL="25146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6pPr>
              <a:lvl7pPr marL="29718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7pPr>
              <a:lvl8pPr marL="34290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8pPr>
              <a:lvl9pPr marL="38862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3200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23560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435026" y="869289"/>
            <a:ext cx="2498502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Calibri"/>
              </a:rPr>
              <a:t>目录</a:t>
            </a:r>
          </a:p>
        </p:txBody>
      </p:sp>
      <p:sp>
        <p:nvSpPr>
          <p:cNvPr id="38" name="Rectangle 8"/>
          <p:cNvSpPr/>
          <p:nvPr/>
        </p:nvSpPr>
        <p:spPr>
          <a:xfrm>
            <a:off x="1135873" y="723406"/>
            <a:ext cx="219525" cy="871154"/>
          </a:xfrm>
          <a:prstGeom prst="rect">
            <a:avLst/>
          </a:prstGeom>
          <a:solidFill>
            <a:srgbClr val="FB792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5" name="Freeform 31"/>
          <p:cNvSpPr>
            <a:spLocks noChangeAspect="1" noEditPoints="1"/>
          </p:cNvSpPr>
          <p:nvPr/>
        </p:nvSpPr>
        <p:spPr bwMode="auto">
          <a:xfrm rot="20009960">
            <a:off x="1234932" y="2952885"/>
            <a:ext cx="1276350" cy="1763713"/>
          </a:xfrm>
          <a:custGeom>
            <a:gdLst>
              <a:gd name="T0" fmla="*/ 90 w 293"/>
              <a:gd name="T1" fmla="*/ 383 h 400"/>
              <a:gd name="T2" fmla="*/ 147 w 293"/>
              <a:gd name="T3" fmla="*/ 400 h 400"/>
              <a:gd name="T4" fmla="*/ 203 w 293"/>
              <a:gd name="T5" fmla="*/ 383 h 400"/>
              <a:gd name="T6" fmla="*/ 203 w 293"/>
              <a:gd name="T7" fmla="*/ 342 h 400"/>
              <a:gd name="T8" fmla="*/ 90 w 293"/>
              <a:gd name="T9" fmla="*/ 342 h 400"/>
              <a:gd name="T10" fmla="*/ 90 w 293"/>
              <a:gd name="T11" fmla="*/ 383 h 400"/>
              <a:gd name="T12" fmla="*/ 201 w 293"/>
              <a:gd name="T13" fmla="*/ 318 h 400"/>
              <a:gd name="T14" fmla="*/ 286 w 293"/>
              <a:gd name="T15" fmla="*/ 116 h 400"/>
              <a:gd name="T16" fmla="*/ 147 w 293"/>
              <a:gd name="T17" fmla="*/ 0 h 400"/>
              <a:gd name="T18" fmla="*/ 7 w 293"/>
              <a:gd name="T19" fmla="*/ 116 h 400"/>
              <a:gd name="T20" fmla="*/ 93 w 293"/>
              <a:gd name="T21" fmla="*/ 318 h 400"/>
              <a:gd name="T22" fmla="*/ 201 w 293"/>
              <a:gd name="T23" fmla="*/ 318 h 400"/>
              <a:gd name="T24" fmla="*/ 50 w 293"/>
              <a:gd name="T25" fmla="*/ 119 h 400"/>
              <a:gd name="T26" fmla="*/ 147 w 293"/>
              <a:gd name="T27" fmla="*/ 41 h 400"/>
              <a:gd name="T28" fmla="*/ 244 w 293"/>
              <a:gd name="T29" fmla="*/ 119 h 400"/>
              <a:gd name="T30" fmla="*/ 208 w 293"/>
              <a:gd name="T31" fmla="*/ 198 h 400"/>
              <a:gd name="T32" fmla="*/ 163 w 293"/>
              <a:gd name="T33" fmla="*/ 283 h 400"/>
              <a:gd name="T34" fmla="*/ 130 w 293"/>
              <a:gd name="T35" fmla="*/ 283 h 400"/>
              <a:gd name="T36" fmla="*/ 86 w 293"/>
              <a:gd name="T37" fmla="*/ 198 h 400"/>
              <a:gd name="T38" fmla="*/ 50 w 293"/>
              <a:gd name="T39" fmla="*/ 119 h 4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293" h="400">
                <a:moveTo>
                  <a:pt x="90" y="383"/>
                </a:moveTo>
                <a:cubicBezTo>
                  <a:pt x="106" y="393"/>
                  <a:pt x="125" y="400"/>
                  <a:pt x="147" y="400"/>
                </a:cubicBezTo>
                <a:cubicBezTo>
                  <a:pt x="169" y="400"/>
                  <a:pt x="187" y="393"/>
                  <a:pt x="203" y="383"/>
                </a:cubicBezTo>
                <a:cubicBezTo>
                  <a:pt x="203" y="342"/>
                  <a:pt x="203" y="342"/>
                  <a:pt x="203" y="342"/>
                </a:cubicBezTo>
                <a:cubicBezTo>
                  <a:pt x="90" y="342"/>
                  <a:pt x="90" y="342"/>
                  <a:pt x="90" y="342"/>
                </a:cubicBezTo>
                <a:lnTo>
                  <a:pt x="90" y="383"/>
                </a:lnTo>
                <a:close/>
                <a:moveTo>
                  <a:pt x="201" y="318"/>
                </a:moveTo>
                <a:cubicBezTo>
                  <a:pt x="201" y="231"/>
                  <a:pt x="293" y="203"/>
                  <a:pt x="286" y="116"/>
                </a:cubicBezTo>
                <a:cubicBezTo>
                  <a:pt x="282" y="61"/>
                  <a:pt x="245" y="0"/>
                  <a:pt x="147" y="0"/>
                </a:cubicBezTo>
                <a:cubicBezTo>
                  <a:pt x="49" y="0"/>
                  <a:pt x="12" y="61"/>
                  <a:pt x="7" y="116"/>
                </a:cubicBezTo>
                <a:cubicBezTo>
                  <a:pt x="0" y="203"/>
                  <a:pt x="93" y="231"/>
                  <a:pt x="93" y="318"/>
                </a:cubicBezTo>
                <a:lnTo>
                  <a:pt x="201" y="318"/>
                </a:lnTo>
                <a:close/>
                <a:moveTo>
                  <a:pt x="50" y="119"/>
                </a:moveTo>
                <a:cubicBezTo>
                  <a:pt x="54" y="67"/>
                  <a:pt x="89" y="41"/>
                  <a:pt x="147" y="41"/>
                </a:cubicBezTo>
                <a:cubicBezTo>
                  <a:pt x="204" y="41"/>
                  <a:pt x="240" y="67"/>
                  <a:pt x="244" y="119"/>
                </a:cubicBezTo>
                <a:cubicBezTo>
                  <a:pt x="246" y="148"/>
                  <a:pt x="230" y="167"/>
                  <a:pt x="208" y="198"/>
                </a:cubicBezTo>
                <a:cubicBezTo>
                  <a:pt x="192" y="221"/>
                  <a:pt x="172" y="248"/>
                  <a:pt x="163" y="283"/>
                </a:cubicBezTo>
                <a:cubicBezTo>
                  <a:pt x="130" y="283"/>
                  <a:pt x="130" y="283"/>
                  <a:pt x="130" y="283"/>
                </a:cubicBezTo>
                <a:cubicBezTo>
                  <a:pt x="121" y="248"/>
                  <a:pt x="102" y="221"/>
                  <a:pt x="86" y="198"/>
                </a:cubicBezTo>
                <a:cubicBezTo>
                  <a:pt x="64" y="167"/>
                  <a:pt x="47" y="148"/>
                  <a:pt x="50" y="119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3" name="Content Placeholder 2"/>
          <p:cNvSpPr txBox="1"/>
          <p:nvPr/>
        </p:nvSpPr>
        <p:spPr bwMode="auto">
          <a:xfrm>
            <a:off x="4198421" y="3151740"/>
            <a:ext cx="981075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1pPr>
            <a:lvl2pPr marL="742950" marR="0" indent="-28575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marR="0" indent="-22860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marR="0" indent="-22860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marR="0" indent="-22860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en-US" altLang="zh-CN" sz="4400">
                <a:solidFill>
                  <a:srgbClr val="FF0000"/>
                </a:solidFill>
                <a:latin typeface="Diavlo Medium"/>
              </a:rPr>
              <a:t>01</a:t>
            </a:r>
          </a:p>
        </p:txBody>
      </p:sp>
      <p:sp>
        <p:nvSpPr>
          <p:cNvPr id="24" name="Content Placeholder 2"/>
          <p:cNvSpPr txBox="1"/>
          <p:nvPr/>
        </p:nvSpPr>
        <p:spPr>
          <a:xfrm>
            <a:off x="6132348" y="3151740"/>
            <a:ext cx="981075" cy="458787"/>
          </a:xfrm>
          <a:prstGeom prst="rect">
            <a:avLst/>
          </a:prstGeom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4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1pPr>
            <a:lvl2pPr marL="742950" marR="0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2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2pPr>
            <a:lvl3pPr marL="1143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1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3pPr>
            <a:lvl4pPr marL="1600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4pPr>
            <a:lvl5pPr marL="20574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5pPr>
            <a:lvl6pPr marL="25146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6pPr>
            <a:lvl7pPr marL="29718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7pPr>
            <a:lvl8pPr marL="3429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8pPr>
            <a:lvl9pPr marL="3886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sz="4400">
                <a:solidFill>
                  <a:schemeClr val="accent6"/>
                </a:solidFill>
                <a:latin typeface="Diavlo Medium" panose="02000000000000000000" pitchFamily="50" charset="0"/>
              </a:rPr>
              <a:t>02</a:t>
            </a:r>
          </a:p>
        </p:txBody>
      </p:sp>
      <p:sp>
        <p:nvSpPr>
          <p:cNvPr id="28" name="Content Placeholder 2"/>
          <p:cNvSpPr txBox="1"/>
          <p:nvPr/>
        </p:nvSpPr>
        <p:spPr>
          <a:xfrm>
            <a:off x="4192081" y="4028371"/>
            <a:ext cx="993754" cy="378870"/>
          </a:xfrm>
          <a:prstGeom prst="rect">
            <a:avLst/>
          </a:prstGeom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4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1pPr>
            <a:lvl2pPr marL="742950" marR="0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2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2pPr>
            <a:lvl3pPr marL="1143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1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3pPr>
            <a:lvl4pPr marL="1600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4pPr>
            <a:lvl5pPr marL="20574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5pPr>
            <a:lvl6pPr marL="25146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6pPr>
            <a:lvl7pPr marL="29718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7pPr>
            <a:lvl8pPr marL="3429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8pPr>
            <a:lvl9pPr marL="3886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9pPr>
          </a:lstStyle>
          <a:p>
            <a:pPr marL="0" lvl="1" indent="0" algn="ctr">
              <a:buNone/>
            </a:pPr>
            <a:r>
              <a: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离心力计算</a:t>
            </a:r>
          </a:p>
        </p:txBody>
      </p:sp>
      <p:sp>
        <p:nvSpPr>
          <p:cNvPr id="29" name="Content Placeholder 2"/>
          <p:cNvSpPr txBox="1"/>
          <p:nvPr/>
        </p:nvSpPr>
        <p:spPr>
          <a:xfrm>
            <a:off x="6126802" y="4028371"/>
            <a:ext cx="993754" cy="378870"/>
          </a:xfrm>
          <a:prstGeom prst="rect">
            <a:avLst/>
          </a:prstGeom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4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1pPr>
            <a:lvl2pPr marL="742950" marR="0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2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2pPr>
            <a:lvl3pPr marL="1143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1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3pPr>
            <a:lvl4pPr marL="1600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4pPr>
            <a:lvl5pPr marL="20574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5pPr>
            <a:lvl6pPr marL="25146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6pPr>
            <a:lvl7pPr marL="29718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7pPr>
            <a:lvl8pPr marL="3429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8pPr>
            <a:lvl9pPr marL="3886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9pPr>
          </a:lstStyle>
          <a:p>
            <a:pPr marL="0" lvl="1" indent="0" algn="ctr">
              <a:buNone/>
            </a:pPr>
            <a:r>
              <a: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超高</a:t>
            </a:r>
            <a:endParaRPr lang="en-US" altLang="zh-CN" sz="2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 indent="0" algn="ctr">
              <a:buNone/>
            </a:pPr>
            <a:r>
              <a: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计算</a:t>
            </a:r>
          </a:p>
        </p:txBody>
      </p:sp>
    </p:spTree>
    <p:extLst>
      <p:ext uri="{BB962C8B-B14F-4D97-AF65-F5344CB8AC3E}">
        <p14:creationId xmlns:p14="http://schemas.microsoft.com/office/powerpoint/2010/main" val="1443375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2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椭圆 12"/>
          <p:cNvSpPr/>
          <p:nvPr/>
        </p:nvSpPr>
        <p:spPr>
          <a:xfrm>
            <a:off x="66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</a:schemeClr>
              </a:gs>
              <a:gs pos="100000">
                <a:schemeClr val="bg1"/>
              </a:gs>
            </a:gsLst>
            <a:lin ang="2700000" scaled="1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13500000" scaled="1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30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13500000" scaled="0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2700000" scaled="0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627867" y="429125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r>
              <a:rPr lang="zh-CN" altLang="en-US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离心力计算</a:t>
            </a:r>
          </a:p>
        </p:txBody>
      </p:sp>
      <p:sp>
        <p:nvSpPr>
          <p:cNvPr id="26" name="Rectangle 5"/>
          <p:cNvSpPr>
            <a:spLocks noChangeArrowheads="1"/>
          </p:cNvSpPr>
          <p:nvPr/>
        </p:nvSpPr>
        <p:spPr bwMode="auto">
          <a:xfrm>
            <a:off x="3524941" y="3278550"/>
            <a:ext cx="3365500" cy="525657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离心力</a:t>
            </a:r>
            <a:endParaRPr lang="zh-CN" altLang="en-US" sz="2400" b="1" i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Text Box 7"/>
          <p:cNvSpPr txBox="1">
            <a:spLocks noChangeArrowheads="1"/>
          </p:cNvSpPr>
          <p:nvPr/>
        </p:nvSpPr>
        <p:spPr bwMode="auto">
          <a:xfrm>
            <a:off x="1696646" y="1779227"/>
            <a:ext cx="9000000" cy="55656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lang="zh-CN" altLang="en-US" sz="24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曲线超高的大小由列车通过时离心力的大小确定。</a:t>
            </a:r>
          </a:p>
        </p:txBody>
      </p:sp>
      <p:graphicFrame>
        <p:nvGraphicFramePr>
          <p:cNvPr id="28" name="Object 13"/>
          <p:cNvGraphicFramePr>
            <a:graphicFrameLocks noChangeAspect="1"/>
          </p:cNvGraphicFramePr>
          <p:nvPr/>
        </p:nvGraphicFramePr>
        <p:xfrm>
          <a:off x="4647885" y="3232414"/>
          <a:ext cx="2160588" cy="6270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3" imgW="787400" imgH="228600" progId="">
                  <p:embed/>
                </p:oleObj>
              </mc:Choice>
              <mc:Fallback>
                <p:oleObj name="公式" r:id="rId3" imgW="787400" imgH="2286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47885" y="3232414"/>
                        <a:ext cx="2160588" cy="6270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/>
        </p:nvGrpSpPr>
        <p:grpSpPr>
          <a:xfrm>
            <a:off x="650613" y="6194011"/>
            <a:ext cx="529852" cy="415498"/>
            <a:chOff x="650613" y="6194011"/>
            <a:chExt cx="529852" cy="415498"/>
          </a:xfrm>
        </p:grpSpPr>
        <p:sp>
          <p:nvSpPr>
            <p:cNvPr id="18" name="Shape 5080"/>
            <p:cNvSpPr/>
            <p:nvPr/>
          </p:nvSpPr>
          <p:spPr>
            <a:xfrm>
              <a:off x="650613" y="6301009"/>
              <a:ext cx="255352" cy="20150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149" h="19002" extrusionOk="0">
                  <a:moveTo>
                    <a:pt x="5060" y="2115"/>
                  </a:moveTo>
                  <a:cubicBezTo>
                    <a:pt x="844" y="4860"/>
                    <a:pt x="1235" y="9418"/>
                    <a:pt x="1235" y="11283"/>
                  </a:cubicBezTo>
                  <a:cubicBezTo>
                    <a:pt x="6581" y="3461"/>
                    <a:pt x="14708" y="3928"/>
                    <a:pt x="14708" y="3928"/>
                  </a:cubicBezTo>
                  <a:cubicBezTo>
                    <a:pt x="14708" y="3928"/>
                    <a:pt x="3148" y="8486"/>
                    <a:pt x="62" y="17706"/>
                  </a:cubicBezTo>
                  <a:cubicBezTo>
                    <a:pt x="-329" y="18638"/>
                    <a:pt x="1235" y="19519"/>
                    <a:pt x="1583" y="18638"/>
                  </a:cubicBezTo>
                  <a:cubicBezTo>
                    <a:pt x="2365" y="16307"/>
                    <a:pt x="3887" y="14028"/>
                    <a:pt x="3887" y="14028"/>
                  </a:cubicBezTo>
                  <a:cubicBezTo>
                    <a:pt x="6233" y="14961"/>
                    <a:pt x="9667" y="16307"/>
                    <a:pt x="12405" y="14028"/>
                  </a:cubicBezTo>
                  <a:cubicBezTo>
                    <a:pt x="15447" y="11283"/>
                    <a:pt x="15447" y="4860"/>
                    <a:pt x="20054" y="1648"/>
                  </a:cubicBezTo>
                  <a:cubicBezTo>
                    <a:pt x="21271" y="1182"/>
                    <a:pt x="10493" y="-2081"/>
                    <a:pt x="5060" y="2115"/>
                  </a:cubicBezTo>
                </a:path>
              </a:pathLst>
            </a:custGeom>
            <a:solidFill>
              <a:srgbClr val="FB7921"/>
            </a:solidFill>
            <a:ln w="12700">
              <a:miter lim="400000"/>
            </a:ln>
          </p:spPr>
          <p:txBody>
            <a:bodyPr lIns="45719" rIns="45719"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  <a:endParaRPr/>
            </a:p>
          </p:txBody>
        </p:sp>
        <p:sp>
          <p:nvSpPr>
            <p:cNvPr id="19" name="Rectangle 8"/>
            <p:cNvSpPr txBox="1"/>
            <p:nvPr/>
          </p:nvSpPr>
          <p:spPr>
            <a:xfrm>
              <a:off x="854411" y="6194011"/>
              <a:ext cx="326054" cy="41549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  </a:ext>
            </a:extLst>
          </p:spPr>
          <p:txBody>
            <a:bodyPr wrap="square" lIns="45719" rIns="45719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9144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900" b="0" i="0" u="none" strike="noStrike" cap="none" spc="0" normalizeH="0" baseline="0">
                  <a:ln>
                    <a:noFill/>
                  </a:ln>
                  <a:solidFill>
                    <a:srgbClr val="3B3838"/>
                  </a:solidFill>
                  <a:effectLst/>
                  <a:uFillTx/>
                  <a:latin typeface="+mj-lt"/>
                  <a:ea typeface="+mj-ea"/>
                  <a:cs typeface="+mj-cs"/>
                  <a:sym typeface="Helvetica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r>
                <a:rPr lang="en-US" altLang="zh-CN" sz="1600"/>
                <a:t>02</a:t>
              </a:r>
              <a:endParaRPr lang="zh-CN" altLang="en-US" sz="1600"/>
            </a:p>
          </p:txBody>
        </p:sp>
      </p:grpSp>
      <p:sp>
        <p:nvSpPr>
          <p:cNvPr id="13" name="椭圆 12"/>
          <p:cNvSpPr/>
          <p:nvPr/>
        </p:nvSpPr>
        <p:spPr>
          <a:xfrm>
            <a:off x="66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</a:schemeClr>
              </a:gs>
              <a:gs pos="100000">
                <a:schemeClr val="bg1"/>
              </a:gs>
            </a:gsLst>
            <a:lin ang="2700000" scaled="1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13500000" scaled="1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30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13500000" scaled="0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2700000" scaled="0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627867" y="429125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r>
              <a:rPr lang="zh-CN" altLang="en-US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超高计算</a:t>
            </a:r>
          </a:p>
        </p:txBody>
      </p:sp>
      <p:sp>
        <p:nvSpPr>
          <p:cNvPr id="27" name="Text Box 2"/>
          <p:cNvSpPr txBox="1">
            <a:spLocks noChangeArrowheads="1"/>
          </p:cNvSpPr>
          <p:nvPr/>
        </p:nvSpPr>
        <p:spPr bwMode="auto">
          <a:xfrm>
            <a:off x="1733769" y="1918514"/>
            <a:ext cx="9000000" cy="5539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kumimoji="1" lang="zh-CN" altLang="en-US" sz="2400">
                <a:latin typeface="Times New Roman" pitchFamily="18" charset="0"/>
                <a:ea typeface="微软雅黑" panose="020b0503020204020204" pitchFamily="34" charset="-122"/>
              </a:rPr>
              <a:t>通过推导、计算可得超高的计算公式：</a:t>
            </a:r>
          </a:p>
        </p:txBody>
      </p:sp>
      <p:graphicFrame>
        <p:nvGraphicFramePr>
          <p:cNvPr id="28" name="Object 3"/>
          <p:cNvGraphicFramePr>
            <a:graphicFrameLocks noGrp="1" noChangeAspect="1"/>
          </p:cNvGraphicFramePr>
          <p:nvPr/>
        </p:nvGraphicFramePr>
        <p:xfrm>
          <a:off x="4144169" y="2495248"/>
          <a:ext cx="2447925" cy="973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公式" r:id="rId2" imgW="990170" imgH="393529" progId="">
                  <p:embed/>
                </p:oleObj>
              </mc:Choice>
              <mc:Fallback>
                <p:oleObj name="公式" r:id="rId2" imgW="990170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144169" y="2495248"/>
                        <a:ext cx="2447925" cy="9731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Object 4"/>
          <p:cNvGraphicFramePr>
            <a:graphicFrameLocks noGrp="1" noChangeAspect="1"/>
          </p:cNvGraphicFramePr>
          <p:nvPr/>
        </p:nvGraphicFramePr>
        <p:xfrm>
          <a:off x="4311650" y="4160536"/>
          <a:ext cx="2112962" cy="8270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公式" r:id="rId4" imgW="1028254" imgH="393529" progId="">
                  <p:embed/>
                </p:oleObj>
              </mc:Choice>
              <mc:Fallback>
                <p:oleObj name="公式" r:id="rId4" imgW="1028254" imgH="39352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311650" y="4160536"/>
                        <a:ext cx="2112962" cy="8270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Text Box 5"/>
          <p:cNvSpPr txBox="1">
            <a:spLocks noChangeArrowheads="1"/>
          </p:cNvSpPr>
          <p:nvPr/>
        </p:nvSpPr>
        <p:spPr bwMode="auto">
          <a:xfrm>
            <a:off x="1733769" y="3539352"/>
            <a:ext cx="9000000" cy="51161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kumimoji="1" lang="zh-CN" altLang="en-US" sz="2400">
                <a:latin typeface="Times New Roman" pitchFamily="18" charset="0"/>
                <a:ea typeface="微软雅黑" panose="020b0503020204020204" pitchFamily="34" charset="-122"/>
              </a:rPr>
              <a:t>考虑各次列车的平均速度，那么得到：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Subtitle 2"/>
          <p:cNvSpPr txBox="1"/>
          <p:nvPr/>
        </p:nvSpPr>
        <p:spPr>
          <a:xfrm>
            <a:off x="7279828" y="3243207"/>
            <a:ext cx="4776148" cy="5232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</a:ext>
          </a:extLst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ts val="1000"/>
              </a:spcBef>
              <a:defRPr sz="3600" b="1">
                <a:solidFill>
                  <a:srgbClr val="348C95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rPr lang="zh-CN" altLang="en-US" sz="2800">
                <a:solidFill>
                  <a:srgbClr val="FB792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计算超高算例</a:t>
            </a:r>
            <a:endParaRPr lang="en-US" altLang="zh-CN" sz="2800">
              <a:solidFill>
                <a:srgbClr val="FB792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374193" y="959648"/>
            <a:ext cx="2498502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Calibri"/>
              </a:rPr>
              <a:t>教学目标</a:t>
            </a:r>
          </a:p>
        </p:txBody>
      </p:sp>
      <p:grpSp>
        <p:nvGrpSpPr>
          <p:cNvPr id="18" name="Group 62"/>
          <p:cNvGrpSpPr/>
          <p:nvPr/>
        </p:nvGrpSpPr>
        <p:grpSpPr>
          <a:xfrm rot="21358865">
            <a:off x="3481476" y="2239678"/>
            <a:ext cx="6862763" cy="3384550"/>
            <a:chOff x="812493" y="1298947"/>
            <a:chExt cx="6862137" cy="3384233"/>
          </a:xfrm>
        </p:grpSpPr>
        <p:sp>
          <p:nvSpPr>
            <p:cNvPr id="19" name="Freeform 13"/>
            <p:cNvSpPr>
              <a:spLocks noEditPoints="1"/>
            </p:cNvSpPr>
            <p:nvPr/>
          </p:nvSpPr>
          <p:spPr bwMode="auto">
            <a:xfrm rot="1715850">
              <a:off x="812283" y="3749790"/>
              <a:ext cx="3665204" cy="919076"/>
            </a:xfrm>
            <a:custGeom>
              <a:gdLst>
                <a:gd name="T0" fmla="*/ 229 w 695"/>
                <a:gd name="T1" fmla="*/ 157 h 174"/>
                <a:gd name="T2" fmla="*/ 338 w 695"/>
                <a:gd name="T3" fmla="*/ 173 h 174"/>
                <a:gd name="T4" fmla="*/ 395 w 695"/>
                <a:gd name="T5" fmla="*/ 157 h 174"/>
                <a:gd name="T6" fmla="*/ 273 w 695"/>
                <a:gd name="T7" fmla="*/ 86 h 174"/>
                <a:gd name="T8" fmla="*/ 273 w 695"/>
                <a:gd name="T9" fmla="*/ 72 h 174"/>
                <a:gd name="T10" fmla="*/ 355 w 695"/>
                <a:gd name="T11" fmla="*/ 82 h 174"/>
                <a:gd name="T12" fmla="*/ 493 w 695"/>
                <a:gd name="T13" fmla="*/ 99 h 174"/>
                <a:gd name="T14" fmla="*/ 563 w 695"/>
                <a:gd name="T15" fmla="*/ 86 h 174"/>
                <a:gd name="T16" fmla="*/ 534 w 695"/>
                <a:gd name="T17" fmla="*/ 47 h 174"/>
                <a:gd name="T18" fmla="*/ 569 w 695"/>
                <a:gd name="T19" fmla="*/ 32 h 174"/>
                <a:gd name="T20" fmla="*/ 656 w 695"/>
                <a:gd name="T21" fmla="*/ 39 h 174"/>
                <a:gd name="T22" fmla="*/ 653 w 695"/>
                <a:gd name="T23" fmla="*/ 8 h 174"/>
                <a:gd name="T24" fmla="*/ 656 w 695"/>
                <a:gd name="T25" fmla="*/ 4 h 174"/>
                <a:gd name="T26" fmla="*/ 677 w 695"/>
                <a:gd name="T27" fmla="*/ 3 h 174"/>
                <a:gd name="T28" fmla="*/ 689 w 695"/>
                <a:gd name="T29" fmla="*/ 2 h 174"/>
                <a:gd name="T30" fmla="*/ 656 w 695"/>
                <a:gd name="T31" fmla="*/ 1 h 174"/>
                <a:gd name="T32" fmla="*/ 645 w 695"/>
                <a:gd name="T33" fmla="*/ 8 h 174"/>
                <a:gd name="T34" fmla="*/ 652 w 695"/>
                <a:gd name="T35" fmla="*/ 28 h 174"/>
                <a:gd name="T36" fmla="*/ 633 w 695"/>
                <a:gd name="T37" fmla="*/ 32 h 174"/>
                <a:gd name="T38" fmla="*/ 631 w 695"/>
                <a:gd name="T39" fmla="*/ 31 h 174"/>
                <a:gd name="T40" fmla="*/ 623 w 695"/>
                <a:gd name="T41" fmla="*/ 29 h 174"/>
                <a:gd name="T42" fmla="*/ 588 w 695"/>
                <a:gd name="T43" fmla="*/ 27 h 174"/>
                <a:gd name="T44" fmla="*/ 573 w 695"/>
                <a:gd name="T45" fmla="*/ 24 h 174"/>
                <a:gd name="T46" fmla="*/ 562 w 695"/>
                <a:gd name="T47" fmla="*/ 22 h 174"/>
                <a:gd name="T48" fmla="*/ 532 w 695"/>
                <a:gd name="T49" fmla="*/ 21 h 174"/>
                <a:gd name="T50" fmla="*/ 498 w 695"/>
                <a:gd name="T51" fmla="*/ 36 h 174"/>
                <a:gd name="T52" fmla="*/ 500 w 695"/>
                <a:gd name="T53" fmla="*/ 43 h 174"/>
                <a:gd name="T54" fmla="*/ 516 w 695"/>
                <a:gd name="T55" fmla="*/ 47 h 174"/>
                <a:gd name="T56" fmla="*/ 509 w 695"/>
                <a:gd name="T57" fmla="*/ 51 h 174"/>
                <a:gd name="T58" fmla="*/ 529 w 695"/>
                <a:gd name="T59" fmla="*/ 74 h 174"/>
                <a:gd name="T60" fmla="*/ 535 w 695"/>
                <a:gd name="T61" fmla="*/ 83 h 174"/>
                <a:gd name="T62" fmla="*/ 515 w 695"/>
                <a:gd name="T63" fmla="*/ 91 h 174"/>
                <a:gd name="T64" fmla="*/ 466 w 695"/>
                <a:gd name="T65" fmla="*/ 86 h 174"/>
                <a:gd name="T66" fmla="*/ 444 w 695"/>
                <a:gd name="T67" fmla="*/ 84 h 174"/>
                <a:gd name="T68" fmla="*/ 435 w 695"/>
                <a:gd name="T69" fmla="*/ 82 h 174"/>
                <a:gd name="T70" fmla="*/ 418 w 695"/>
                <a:gd name="T71" fmla="*/ 82 h 174"/>
                <a:gd name="T72" fmla="*/ 383 w 695"/>
                <a:gd name="T73" fmla="*/ 77 h 174"/>
                <a:gd name="T74" fmla="*/ 346 w 695"/>
                <a:gd name="T75" fmla="*/ 71 h 174"/>
                <a:gd name="T76" fmla="*/ 307 w 695"/>
                <a:gd name="T77" fmla="*/ 68 h 174"/>
                <a:gd name="T78" fmla="*/ 240 w 695"/>
                <a:gd name="T79" fmla="*/ 69 h 174"/>
                <a:gd name="T80" fmla="*/ 241 w 695"/>
                <a:gd name="T81" fmla="*/ 78 h 174"/>
                <a:gd name="T82" fmla="*/ 247 w 695"/>
                <a:gd name="T83" fmla="*/ 84 h 174"/>
                <a:gd name="T84" fmla="*/ 245 w 695"/>
                <a:gd name="T85" fmla="*/ 86 h 174"/>
                <a:gd name="T86" fmla="*/ 269 w 695"/>
                <a:gd name="T87" fmla="*/ 98 h 174"/>
                <a:gd name="T88" fmla="*/ 293 w 695"/>
                <a:gd name="T89" fmla="*/ 111 h 174"/>
                <a:gd name="T90" fmla="*/ 308 w 695"/>
                <a:gd name="T91" fmla="*/ 118 h 174"/>
                <a:gd name="T92" fmla="*/ 332 w 695"/>
                <a:gd name="T93" fmla="*/ 128 h 174"/>
                <a:gd name="T94" fmla="*/ 352 w 695"/>
                <a:gd name="T95" fmla="*/ 144 h 174"/>
                <a:gd name="T96" fmla="*/ 371 w 695"/>
                <a:gd name="T97" fmla="*/ 156 h 174"/>
                <a:gd name="T98" fmla="*/ 370 w 695"/>
                <a:gd name="T99" fmla="*/ 167 h 174"/>
                <a:gd name="T100" fmla="*/ 281 w 695"/>
                <a:gd name="T101" fmla="*/ 157 h 174"/>
                <a:gd name="T102" fmla="*/ 249 w 695"/>
                <a:gd name="T103" fmla="*/ 152 h 174"/>
                <a:gd name="T104" fmla="*/ 160 w 695"/>
                <a:gd name="T105" fmla="*/ 140 h 174"/>
                <a:gd name="T106" fmla="*/ 79 w 695"/>
                <a:gd name="T107" fmla="*/ 123 h 174"/>
                <a:gd name="T108" fmla="*/ 656 w 695"/>
                <a:gd name="T109" fmla="*/ 33 h 174"/>
                <a:gd name="T110" fmla="*/ 648 w 695"/>
                <a:gd name="T111" fmla="*/ 5 h 174"/>
                <a:gd name="T112" fmla="*/ 655 w 695"/>
                <a:gd name="T113" fmla="*/ 33 h 174"/>
                <a:gd name="T114" fmla="*/ 648 w 695"/>
                <a:gd name="T115" fmla="*/ 37 h 174"/>
                <a:gd name="T116" fmla="*/ 535 w 695"/>
                <a:gd name="T117" fmla="*/ 92 h 1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95" h="174">
                  <a:moveTo>
                    <a:pt x="78" y="130"/>
                  </a:moveTo>
                  <a:cubicBezTo>
                    <a:pt x="88" y="132"/>
                    <a:pt x="101" y="134"/>
                    <a:pt x="109" y="136"/>
                  </a:cubicBezTo>
                  <a:cubicBezTo>
                    <a:pt x="147" y="143"/>
                    <a:pt x="179" y="151"/>
                    <a:pt x="220" y="157"/>
                  </a:cubicBezTo>
                  <a:cubicBezTo>
                    <a:pt x="219" y="157"/>
                    <a:pt x="222" y="157"/>
                    <a:pt x="225" y="157"/>
                  </a:cubicBezTo>
                  <a:cubicBezTo>
                    <a:pt x="224" y="157"/>
                    <a:pt x="224" y="157"/>
                    <a:pt x="224" y="157"/>
                  </a:cubicBezTo>
                  <a:cubicBezTo>
                    <a:pt x="229" y="157"/>
                    <a:pt x="229" y="157"/>
                    <a:pt x="229" y="157"/>
                  </a:cubicBezTo>
                  <a:cubicBezTo>
                    <a:pt x="232" y="157"/>
                    <a:pt x="229" y="158"/>
                    <a:pt x="226" y="158"/>
                  </a:cubicBezTo>
                  <a:cubicBezTo>
                    <a:pt x="242" y="160"/>
                    <a:pt x="257" y="162"/>
                    <a:pt x="272" y="165"/>
                  </a:cubicBezTo>
                  <a:cubicBezTo>
                    <a:pt x="275" y="164"/>
                    <a:pt x="280" y="166"/>
                    <a:pt x="283" y="165"/>
                  </a:cubicBezTo>
                  <a:cubicBezTo>
                    <a:pt x="283" y="166"/>
                    <a:pt x="283" y="166"/>
                    <a:pt x="282" y="166"/>
                  </a:cubicBezTo>
                  <a:cubicBezTo>
                    <a:pt x="294" y="167"/>
                    <a:pt x="295" y="167"/>
                    <a:pt x="303" y="169"/>
                  </a:cubicBezTo>
                  <a:cubicBezTo>
                    <a:pt x="314" y="171"/>
                    <a:pt x="325" y="172"/>
                    <a:pt x="338" y="173"/>
                  </a:cubicBezTo>
                  <a:cubicBezTo>
                    <a:pt x="346" y="174"/>
                    <a:pt x="351" y="174"/>
                    <a:pt x="366" y="173"/>
                  </a:cubicBezTo>
                  <a:cubicBezTo>
                    <a:pt x="367" y="173"/>
                    <a:pt x="372" y="173"/>
                    <a:pt x="375" y="172"/>
                  </a:cubicBezTo>
                  <a:cubicBezTo>
                    <a:pt x="379" y="171"/>
                    <a:pt x="379" y="171"/>
                    <a:pt x="379" y="171"/>
                  </a:cubicBezTo>
                  <a:cubicBezTo>
                    <a:pt x="396" y="166"/>
                    <a:pt x="387" y="169"/>
                    <a:pt x="391" y="167"/>
                  </a:cubicBezTo>
                  <a:cubicBezTo>
                    <a:pt x="398" y="163"/>
                    <a:pt x="396" y="163"/>
                    <a:pt x="397" y="161"/>
                  </a:cubicBezTo>
                  <a:cubicBezTo>
                    <a:pt x="397" y="160"/>
                    <a:pt x="396" y="158"/>
                    <a:pt x="395" y="157"/>
                  </a:cubicBezTo>
                  <a:cubicBezTo>
                    <a:pt x="389" y="149"/>
                    <a:pt x="378" y="143"/>
                    <a:pt x="368" y="136"/>
                  </a:cubicBezTo>
                  <a:cubicBezTo>
                    <a:pt x="347" y="123"/>
                    <a:pt x="322" y="111"/>
                    <a:pt x="300" y="97"/>
                  </a:cubicBezTo>
                  <a:cubicBezTo>
                    <a:pt x="292" y="96"/>
                    <a:pt x="289" y="93"/>
                    <a:pt x="282" y="92"/>
                  </a:cubicBezTo>
                  <a:cubicBezTo>
                    <a:pt x="283" y="91"/>
                    <a:pt x="283" y="91"/>
                    <a:pt x="283" y="91"/>
                  </a:cubicBezTo>
                  <a:cubicBezTo>
                    <a:pt x="278" y="90"/>
                    <a:pt x="279" y="89"/>
                    <a:pt x="277" y="86"/>
                  </a:cubicBezTo>
                  <a:cubicBezTo>
                    <a:pt x="276" y="86"/>
                    <a:pt x="275" y="85"/>
                    <a:pt x="273" y="86"/>
                  </a:cubicBezTo>
                  <a:cubicBezTo>
                    <a:pt x="270" y="85"/>
                    <a:pt x="274" y="83"/>
                    <a:pt x="271" y="82"/>
                  </a:cubicBezTo>
                  <a:cubicBezTo>
                    <a:pt x="272" y="82"/>
                    <a:pt x="270" y="83"/>
                    <a:pt x="270" y="82"/>
                  </a:cubicBezTo>
                  <a:cubicBezTo>
                    <a:pt x="262" y="79"/>
                    <a:pt x="272" y="82"/>
                    <a:pt x="269" y="77"/>
                  </a:cubicBezTo>
                  <a:cubicBezTo>
                    <a:pt x="267" y="76"/>
                    <a:pt x="264" y="74"/>
                    <a:pt x="262" y="72"/>
                  </a:cubicBezTo>
                  <a:cubicBezTo>
                    <a:pt x="265" y="72"/>
                    <a:pt x="269" y="72"/>
                    <a:pt x="272" y="73"/>
                  </a:cubicBezTo>
                  <a:cubicBezTo>
                    <a:pt x="270" y="73"/>
                    <a:pt x="271" y="72"/>
                    <a:pt x="273" y="72"/>
                  </a:cubicBezTo>
                  <a:cubicBezTo>
                    <a:pt x="273" y="74"/>
                    <a:pt x="281" y="72"/>
                    <a:pt x="284" y="73"/>
                  </a:cubicBezTo>
                  <a:cubicBezTo>
                    <a:pt x="283" y="73"/>
                    <a:pt x="281" y="73"/>
                    <a:pt x="280" y="73"/>
                  </a:cubicBezTo>
                  <a:cubicBezTo>
                    <a:pt x="288" y="75"/>
                    <a:pt x="297" y="75"/>
                    <a:pt x="304" y="76"/>
                  </a:cubicBezTo>
                  <a:cubicBezTo>
                    <a:pt x="314" y="76"/>
                    <a:pt x="320" y="79"/>
                    <a:pt x="327" y="78"/>
                  </a:cubicBezTo>
                  <a:cubicBezTo>
                    <a:pt x="325" y="79"/>
                    <a:pt x="330" y="79"/>
                    <a:pt x="331" y="80"/>
                  </a:cubicBezTo>
                  <a:cubicBezTo>
                    <a:pt x="341" y="79"/>
                    <a:pt x="345" y="82"/>
                    <a:pt x="355" y="82"/>
                  </a:cubicBezTo>
                  <a:cubicBezTo>
                    <a:pt x="354" y="82"/>
                    <a:pt x="354" y="82"/>
                    <a:pt x="354" y="82"/>
                  </a:cubicBezTo>
                  <a:cubicBezTo>
                    <a:pt x="376" y="85"/>
                    <a:pt x="398" y="88"/>
                    <a:pt x="422" y="90"/>
                  </a:cubicBezTo>
                  <a:cubicBezTo>
                    <a:pt x="436" y="92"/>
                    <a:pt x="446" y="95"/>
                    <a:pt x="463" y="96"/>
                  </a:cubicBezTo>
                  <a:cubicBezTo>
                    <a:pt x="466" y="96"/>
                    <a:pt x="464" y="96"/>
                    <a:pt x="467" y="96"/>
                  </a:cubicBezTo>
                  <a:cubicBezTo>
                    <a:pt x="470" y="96"/>
                    <a:pt x="466" y="96"/>
                    <a:pt x="467" y="96"/>
                  </a:cubicBezTo>
                  <a:cubicBezTo>
                    <a:pt x="475" y="97"/>
                    <a:pt x="483" y="98"/>
                    <a:pt x="493" y="99"/>
                  </a:cubicBezTo>
                  <a:cubicBezTo>
                    <a:pt x="494" y="99"/>
                    <a:pt x="497" y="99"/>
                    <a:pt x="497" y="99"/>
                  </a:cubicBezTo>
                  <a:cubicBezTo>
                    <a:pt x="501" y="100"/>
                    <a:pt x="508" y="100"/>
                    <a:pt x="516" y="100"/>
                  </a:cubicBezTo>
                  <a:cubicBezTo>
                    <a:pt x="520" y="100"/>
                    <a:pt x="524" y="100"/>
                    <a:pt x="530" y="100"/>
                  </a:cubicBezTo>
                  <a:cubicBezTo>
                    <a:pt x="534" y="101"/>
                    <a:pt x="558" y="94"/>
                    <a:pt x="557" y="93"/>
                  </a:cubicBezTo>
                  <a:cubicBezTo>
                    <a:pt x="549" y="96"/>
                    <a:pt x="562" y="89"/>
                    <a:pt x="560" y="87"/>
                  </a:cubicBezTo>
                  <a:cubicBezTo>
                    <a:pt x="561" y="86"/>
                    <a:pt x="562" y="86"/>
                    <a:pt x="563" y="86"/>
                  </a:cubicBezTo>
                  <a:cubicBezTo>
                    <a:pt x="564" y="83"/>
                    <a:pt x="563" y="81"/>
                    <a:pt x="563" y="77"/>
                  </a:cubicBezTo>
                  <a:cubicBezTo>
                    <a:pt x="562" y="76"/>
                    <a:pt x="559" y="76"/>
                    <a:pt x="559" y="74"/>
                  </a:cubicBezTo>
                  <a:cubicBezTo>
                    <a:pt x="561" y="72"/>
                    <a:pt x="557" y="70"/>
                    <a:pt x="557" y="68"/>
                  </a:cubicBezTo>
                  <a:cubicBezTo>
                    <a:pt x="554" y="69"/>
                    <a:pt x="551" y="68"/>
                    <a:pt x="550" y="66"/>
                  </a:cubicBezTo>
                  <a:cubicBezTo>
                    <a:pt x="554" y="65"/>
                    <a:pt x="554" y="65"/>
                    <a:pt x="554" y="65"/>
                  </a:cubicBezTo>
                  <a:cubicBezTo>
                    <a:pt x="548" y="61"/>
                    <a:pt x="545" y="52"/>
                    <a:pt x="534" y="47"/>
                  </a:cubicBezTo>
                  <a:cubicBezTo>
                    <a:pt x="536" y="46"/>
                    <a:pt x="536" y="46"/>
                    <a:pt x="536" y="46"/>
                  </a:cubicBezTo>
                  <a:cubicBezTo>
                    <a:pt x="528" y="41"/>
                    <a:pt x="524" y="34"/>
                    <a:pt x="521" y="29"/>
                  </a:cubicBezTo>
                  <a:cubicBezTo>
                    <a:pt x="521" y="29"/>
                    <a:pt x="520" y="30"/>
                    <a:pt x="527" y="30"/>
                  </a:cubicBezTo>
                  <a:cubicBezTo>
                    <a:pt x="534" y="29"/>
                    <a:pt x="537" y="29"/>
                    <a:pt x="543" y="29"/>
                  </a:cubicBezTo>
                  <a:cubicBezTo>
                    <a:pt x="546" y="29"/>
                    <a:pt x="546" y="30"/>
                    <a:pt x="547" y="30"/>
                  </a:cubicBezTo>
                  <a:cubicBezTo>
                    <a:pt x="555" y="31"/>
                    <a:pt x="560" y="33"/>
                    <a:pt x="569" y="32"/>
                  </a:cubicBezTo>
                  <a:cubicBezTo>
                    <a:pt x="568" y="33"/>
                    <a:pt x="568" y="33"/>
                    <a:pt x="568" y="33"/>
                  </a:cubicBezTo>
                  <a:cubicBezTo>
                    <a:pt x="575" y="33"/>
                    <a:pt x="586" y="34"/>
                    <a:pt x="592" y="35"/>
                  </a:cubicBezTo>
                  <a:cubicBezTo>
                    <a:pt x="595" y="35"/>
                    <a:pt x="603" y="36"/>
                    <a:pt x="601" y="35"/>
                  </a:cubicBezTo>
                  <a:cubicBezTo>
                    <a:pt x="604" y="35"/>
                    <a:pt x="600" y="36"/>
                    <a:pt x="605" y="36"/>
                  </a:cubicBezTo>
                  <a:cubicBezTo>
                    <a:pt x="600" y="36"/>
                    <a:pt x="600" y="36"/>
                    <a:pt x="600" y="36"/>
                  </a:cubicBezTo>
                  <a:cubicBezTo>
                    <a:pt x="618" y="38"/>
                    <a:pt x="625" y="42"/>
                    <a:pt x="656" y="39"/>
                  </a:cubicBezTo>
                  <a:cubicBezTo>
                    <a:pt x="672" y="35"/>
                    <a:pt x="667" y="30"/>
                    <a:pt x="667" y="26"/>
                  </a:cubicBezTo>
                  <a:cubicBezTo>
                    <a:pt x="665" y="25"/>
                    <a:pt x="664" y="21"/>
                    <a:pt x="659" y="21"/>
                  </a:cubicBezTo>
                  <a:cubicBezTo>
                    <a:pt x="661" y="20"/>
                    <a:pt x="661" y="20"/>
                    <a:pt x="661" y="20"/>
                  </a:cubicBezTo>
                  <a:cubicBezTo>
                    <a:pt x="659" y="18"/>
                    <a:pt x="657" y="14"/>
                    <a:pt x="655" y="11"/>
                  </a:cubicBezTo>
                  <a:cubicBezTo>
                    <a:pt x="655" y="9"/>
                    <a:pt x="653" y="10"/>
                    <a:pt x="651" y="8"/>
                  </a:cubicBezTo>
                  <a:cubicBezTo>
                    <a:pt x="653" y="8"/>
                    <a:pt x="653" y="8"/>
                    <a:pt x="653" y="8"/>
                  </a:cubicBezTo>
                  <a:cubicBezTo>
                    <a:pt x="651" y="6"/>
                    <a:pt x="649" y="6"/>
                    <a:pt x="647" y="6"/>
                  </a:cubicBezTo>
                  <a:cubicBezTo>
                    <a:pt x="648" y="5"/>
                    <a:pt x="648" y="5"/>
                    <a:pt x="648" y="5"/>
                  </a:cubicBezTo>
                  <a:cubicBezTo>
                    <a:pt x="649" y="5"/>
                    <a:pt x="650" y="4"/>
                    <a:pt x="651" y="4"/>
                  </a:cubicBezTo>
                  <a:cubicBezTo>
                    <a:pt x="652" y="5"/>
                    <a:pt x="653" y="5"/>
                    <a:pt x="654" y="5"/>
                  </a:cubicBezTo>
                  <a:cubicBezTo>
                    <a:pt x="653" y="5"/>
                    <a:pt x="654" y="5"/>
                    <a:pt x="654" y="4"/>
                  </a:cubicBezTo>
                  <a:cubicBezTo>
                    <a:pt x="655" y="4"/>
                    <a:pt x="655" y="4"/>
                    <a:pt x="656" y="4"/>
                  </a:cubicBezTo>
                  <a:cubicBezTo>
                    <a:pt x="662" y="4"/>
                    <a:pt x="666" y="4"/>
                    <a:pt x="668" y="3"/>
                  </a:cubicBezTo>
                  <a:cubicBezTo>
                    <a:pt x="666" y="4"/>
                    <a:pt x="671" y="4"/>
                    <a:pt x="667" y="4"/>
                  </a:cubicBezTo>
                  <a:cubicBezTo>
                    <a:pt x="671" y="4"/>
                    <a:pt x="674" y="4"/>
                    <a:pt x="677" y="4"/>
                  </a:cubicBezTo>
                  <a:cubicBezTo>
                    <a:pt x="676" y="4"/>
                    <a:pt x="675" y="4"/>
                    <a:pt x="674" y="4"/>
                  </a:cubicBezTo>
                  <a:cubicBezTo>
                    <a:pt x="678" y="3"/>
                    <a:pt x="682" y="3"/>
                    <a:pt x="682" y="3"/>
                  </a:cubicBezTo>
                  <a:cubicBezTo>
                    <a:pt x="680" y="3"/>
                    <a:pt x="679" y="3"/>
                    <a:pt x="677" y="3"/>
                  </a:cubicBezTo>
                  <a:cubicBezTo>
                    <a:pt x="679" y="2"/>
                    <a:pt x="687" y="2"/>
                    <a:pt x="687" y="3"/>
                  </a:cubicBezTo>
                  <a:cubicBezTo>
                    <a:pt x="687" y="4"/>
                    <a:pt x="681" y="4"/>
                    <a:pt x="683" y="4"/>
                  </a:cubicBezTo>
                  <a:cubicBezTo>
                    <a:pt x="695" y="4"/>
                    <a:pt x="695" y="4"/>
                    <a:pt x="695" y="4"/>
                  </a:cubicBezTo>
                  <a:cubicBezTo>
                    <a:pt x="692" y="4"/>
                    <a:pt x="691" y="3"/>
                    <a:pt x="693" y="3"/>
                  </a:cubicBezTo>
                  <a:cubicBezTo>
                    <a:pt x="688" y="3"/>
                    <a:pt x="688" y="3"/>
                    <a:pt x="688" y="3"/>
                  </a:cubicBezTo>
                  <a:cubicBezTo>
                    <a:pt x="689" y="2"/>
                    <a:pt x="689" y="2"/>
                    <a:pt x="689" y="2"/>
                  </a:cubicBezTo>
                  <a:cubicBezTo>
                    <a:pt x="682" y="2"/>
                    <a:pt x="677" y="1"/>
                    <a:pt x="668" y="1"/>
                  </a:cubicBezTo>
                  <a:cubicBezTo>
                    <a:pt x="670" y="2"/>
                    <a:pt x="670" y="2"/>
                    <a:pt x="670" y="2"/>
                  </a:cubicBezTo>
                  <a:cubicBezTo>
                    <a:pt x="665" y="2"/>
                    <a:pt x="659" y="3"/>
                    <a:pt x="655" y="3"/>
                  </a:cubicBezTo>
                  <a:cubicBezTo>
                    <a:pt x="658" y="2"/>
                    <a:pt x="656" y="2"/>
                    <a:pt x="657" y="2"/>
                  </a:cubicBezTo>
                  <a:cubicBezTo>
                    <a:pt x="655" y="2"/>
                    <a:pt x="654" y="2"/>
                    <a:pt x="652" y="2"/>
                  </a:cubicBezTo>
                  <a:cubicBezTo>
                    <a:pt x="656" y="1"/>
                    <a:pt x="656" y="1"/>
                    <a:pt x="656" y="1"/>
                  </a:cubicBezTo>
                  <a:cubicBezTo>
                    <a:pt x="655" y="1"/>
                    <a:pt x="654" y="2"/>
                    <a:pt x="652" y="2"/>
                  </a:cubicBezTo>
                  <a:cubicBezTo>
                    <a:pt x="649" y="3"/>
                    <a:pt x="655" y="0"/>
                    <a:pt x="645" y="4"/>
                  </a:cubicBezTo>
                  <a:cubicBezTo>
                    <a:pt x="644" y="4"/>
                    <a:pt x="644" y="4"/>
                    <a:pt x="644" y="4"/>
                  </a:cubicBezTo>
                  <a:cubicBezTo>
                    <a:pt x="644" y="6"/>
                    <a:pt x="643" y="7"/>
                    <a:pt x="643" y="7"/>
                  </a:cubicBezTo>
                  <a:cubicBezTo>
                    <a:pt x="643" y="7"/>
                    <a:pt x="643" y="7"/>
                    <a:pt x="643" y="7"/>
                  </a:cubicBezTo>
                  <a:cubicBezTo>
                    <a:pt x="641" y="10"/>
                    <a:pt x="645" y="6"/>
                    <a:pt x="645" y="8"/>
                  </a:cubicBezTo>
                  <a:cubicBezTo>
                    <a:pt x="644" y="9"/>
                    <a:pt x="641" y="9"/>
                    <a:pt x="640" y="11"/>
                  </a:cubicBezTo>
                  <a:cubicBezTo>
                    <a:pt x="640" y="13"/>
                    <a:pt x="645" y="16"/>
                    <a:pt x="644" y="19"/>
                  </a:cubicBezTo>
                  <a:cubicBezTo>
                    <a:pt x="647" y="21"/>
                    <a:pt x="650" y="23"/>
                    <a:pt x="653" y="24"/>
                  </a:cubicBezTo>
                  <a:cubicBezTo>
                    <a:pt x="654" y="25"/>
                    <a:pt x="649" y="25"/>
                    <a:pt x="652" y="26"/>
                  </a:cubicBezTo>
                  <a:cubicBezTo>
                    <a:pt x="650" y="26"/>
                    <a:pt x="649" y="26"/>
                    <a:pt x="648" y="27"/>
                  </a:cubicBezTo>
                  <a:cubicBezTo>
                    <a:pt x="650" y="27"/>
                    <a:pt x="650" y="30"/>
                    <a:pt x="652" y="28"/>
                  </a:cubicBezTo>
                  <a:cubicBezTo>
                    <a:pt x="653" y="30"/>
                    <a:pt x="654" y="32"/>
                    <a:pt x="653" y="33"/>
                  </a:cubicBezTo>
                  <a:cubicBezTo>
                    <a:pt x="652" y="33"/>
                    <a:pt x="650" y="33"/>
                    <a:pt x="649" y="33"/>
                  </a:cubicBezTo>
                  <a:cubicBezTo>
                    <a:pt x="648" y="34"/>
                    <a:pt x="650" y="34"/>
                    <a:pt x="646" y="34"/>
                  </a:cubicBezTo>
                  <a:cubicBezTo>
                    <a:pt x="638" y="35"/>
                    <a:pt x="640" y="33"/>
                    <a:pt x="639" y="32"/>
                  </a:cubicBezTo>
                  <a:cubicBezTo>
                    <a:pt x="643" y="32"/>
                    <a:pt x="643" y="32"/>
                    <a:pt x="643" y="32"/>
                  </a:cubicBezTo>
                  <a:cubicBezTo>
                    <a:pt x="640" y="32"/>
                    <a:pt x="637" y="32"/>
                    <a:pt x="633" y="32"/>
                  </a:cubicBezTo>
                  <a:cubicBezTo>
                    <a:pt x="635" y="30"/>
                    <a:pt x="640" y="32"/>
                    <a:pt x="643" y="32"/>
                  </a:cubicBezTo>
                  <a:cubicBezTo>
                    <a:pt x="642" y="30"/>
                    <a:pt x="642" y="30"/>
                    <a:pt x="642" y="30"/>
                  </a:cubicBezTo>
                  <a:cubicBezTo>
                    <a:pt x="636" y="29"/>
                    <a:pt x="638" y="31"/>
                    <a:pt x="632" y="30"/>
                  </a:cubicBezTo>
                  <a:cubicBezTo>
                    <a:pt x="634" y="30"/>
                    <a:pt x="634" y="30"/>
                    <a:pt x="634" y="30"/>
                  </a:cubicBezTo>
                  <a:cubicBezTo>
                    <a:pt x="629" y="29"/>
                    <a:pt x="629" y="29"/>
                    <a:pt x="629" y="29"/>
                  </a:cubicBezTo>
                  <a:cubicBezTo>
                    <a:pt x="628" y="30"/>
                    <a:pt x="627" y="31"/>
                    <a:pt x="631" y="31"/>
                  </a:cubicBezTo>
                  <a:cubicBezTo>
                    <a:pt x="626" y="32"/>
                    <a:pt x="627" y="31"/>
                    <a:pt x="621" y="30"/>
                  </a:cubicBezTo>
                  <a:cubicBezTo>
                    <a:pt x="618" y="31"/>
                    <a:pt x="624" y="31"/>
                    <a:pt x="622" y="31"/>
                  </a:cubicBezTo>
                  <a:cubicBezTo>
                    <a:pt x="621" y="32"/>
                    <a:pt x="617" y="32"/>
                    <a:pt x="614" y="31"/>
                  </a:cubicBezTo>
                  <a:cubicBezTo>
                    <a:pt x="609" y="31"/>
                    <a:pt x="614" y="30"/>
                    <a:pt x="613" y="30"/>
                  </a:cubicBezTo>
                  <a:cubicBezTo>
                    <a:pt x="614" y="30"/>
                    <a:pt x="618" y="30"/>
                    <a:pt x="616" y="30"/>
                  </a:cubicBezTo>
                  <a:cubicBezTo>
                    <a:pt x="624" y="30"/>
                    <a:pt x="618" y="29"/>
                    <a:pt x="623" y="29"/>
                  </a:cubicBezTo>
                  <a:cubicBezTo>
                    <a:pt x="619" y="27"/>
                    <a:pt x="617" y="28"/>
                    <a:pt x="615" y="28"/>
                  </a:cubicBezTo>
                  <a:cubicBezTo>
                    <a:pt x="616" y="29"/>
                    <a:pt x="612" y="29"/>
                    <a:pt x="613" y="29"/>
                  </a:cubicBezTo>
                  <a:cubicBezTo>
                    <a:pt x="600" y="30"/>
                    <a:pt x="611" y="27"/>
                    <a:pt x="603" y="27"/>
                  </a:cubicBezTo>
                  <a:cubicBezTo>
                    <a:pt x="602" y="28"/>
                    <a:pt x="589" y="27"/>
                    <a:pt x="591" y="29"/>
                  </a:cubicBezTo>
                  <a:cubicBezTo>
                    <a:pt x="589" y="29"/>
                    <a:pt x="586" y="29"/>
                    <a:pt x="585" y="29"/>
                  </a:cubicBezTo>
                  <a:cubicBezTo>
                    <a:pt x="589" y="28"/>
                    <a:pt x="583" y="28"/>
                    <a:pt x="588" y="27"/>
                  </a:cubicBezTo>
                  <a:cubicBezTo>
                    <a:pt x="586" y="27"/>
                    <a:pt x="586" y="27"/>
                    <a:pt x="586" y="27"/>
                  </a:cubicBezTo>
                  <a:cubicBezTo>
                    <a:pt x="592" y="27"/>
                    <a:pt x="592" y="27"/>
                    <a:pt x="592" y="27"/>
                  </a:cubicBezTo>
                  <a:cubicBezTo>
                    <a:pt x="590" y="26"/>
                    <a:pt x="587" y="24"/>
                    <a:pt x="586" y="24"/>
                  </a:cubicBezTo>
                  <a:cubicBezTo>
                    <a:pt x="581" y="24"/>
                    <a:pt x="586" y="25"/>
                    <a:pt x="580" y="24"/>
                  </a:cubicBezTo>
                  <a:cubicBezTo>
                    <a:pt x="583" y="24"/>
                    <a:pt x="581" y="23"/>
                    <a:pt x="579" y="23"/>
                  </a:cubicBezTo>
                  <a:cubicBezTo>
                    <a:pt x="582" y="24"/>
                    <a:pt x="576" y="24"/>
                    <a:pt x="573" y="24"/>
                  </a:cubicBezTo>
                  <a:cubicBezTo>
                    <a:pt x="569" y="24"/>
                    <a:pt x="567" y="23"/>
                    <a:pt x="568" y="23"/>
                  </a:cubicBezTo>
                  <a:cubicBezTo>
                    <a:pt x="574" y="22"/>
                    <a:pt x="574" y="22"/>
                    <a:pt x="574" y="22"/>
                  </a:cubicBezTo>
                  <a:cubicBezTo>
                    <a:pt x="570" y="23"/>
                    <a:pt x="573" y="22"/>
                    <a:pt x="570" y="22"/>
                  </a:cubicBezTo>
                  <a:cubicBezTo>
                    <a:pt x="568" y="22"/>
                    <a:pt x="564" y="23"/>
                    <a:pt x="562" y="23"/>
                  </a:cubicBezTo>
                  <a:cubicBezTo>
                    <a:pt x="558" y="23"/>
                    <a:pt x="558" y="22"/>
                    <a:pt x="556" y="22"/>
                  </a:cubicBezTo>
                  <a:cubicBezTo>
                    <a:pt x="562" y="22"/>
                    <a:pt x="562" y="22"/>
                    <a:pt x="562" y="22"/>
                  </a:cubicBezTo>
                  <a:cubicBezTo>
                    <a:pt x="556" y="22"/>
                    <a:pt x="564" y="21"/>
                    <a:pt x="556" y="21"/>
                  </a:cubicBezTo>
                  <a:cubicBezTo>
                    <a:pt x="553" y="21"/>
                    <a:pt x="553" y="21"/>
                    <a:pt x="553" y="21"/>
                  </a:cubicBezTo>
                  <a:cubicBezTo>
                    <a:pt x="552" y="21"/>
                    <a:pt x="552" y="21"/>
                    <a:pt x="554" y="20"/>
                  </a:cubicBezTo>
                  <a:cubicBezTo>
                    <a:pt x="552" y="21"/>
                    <a:pt x="548" y="21"/>
                    <a:pt x="546" y="21"/>
                  </a:cubicBezTo>
                  <a:cubicBezTo>
                    <a:pt x="546" y="20"/>
                    <a:pt x="546" y="20"/>
                    <a:pt x="546" y="20"/>
                  </a:cubicBezTo>
                  <a:cubicBezTo>
                    <a:pt x="543" y="20"/>
                    <a:pt x="536" y="21"/>
                    <a:pt x="532" y="21"/>
                  </a:cubicBezTo>
                  <a:cubicBezTo>
                    <a:pt x="534" y="22"/>
                    <a:pt x="538" y="20"/>
                    <a:pt x="543" y="21"/>
                  </a:cubicBezTo>
                  <a:cubicBezTo>
                    <a:pt x="545" y="22"/>
                    <a:pt x="536" y="22"/>
                    <a:pt x="534" y="22"/>
                  </a:cubicBezTo>
                  <a:cubicBezTo>
                    <a:pt x="537" y="21"/>
                    <a:pt x="523" y="22"/>
                    <a:pt x="513" y="25"/>
                  </a:cubicBezTo>
                  <a:cubicBezTo>
                    <a:pt x="507" y="26"/>
                    <a:pt x="500" y="29"/>
                    <a:pt x="500" y="29"/>
                  </a:cubicBezTo>
                  <a:cubicBezTo>
                    <a:pt x="501" y="30"/>
                    <a:pt x="501" y="30"/>
                    <a:pt x="501" y="30"/>
                  </a:cubicBezTo>
                  <a:cubicBezTo>
                    <a:pt x="493" y="32"/>
                    <a:pt x="499" y="34"/>
                    <a:pt x="498" y="36"/>
                  </a:cubicBezTo>
                  <a:cubicBezTo>
                    <a:pt x="496" y="35"/>
                    <a:pt x="494" y="35"/>
                    <a:pt x="494" y="37"/>
                  </a:cubicBezTo>
                  <a:cubicBezTo>
                    <a:pt x="497" y="35"/>
                    <a:pt x="499" y="38"/>
                    <a:pt x="501" y="37"/>
                  </a:cubicBezTo>
                  <a:cubicBezTo>
                    <a:pt x="501" y="39"/>
                    <a:pt x="496" y="37"/>
                    <a:pt x="494" y="38"/>
                  </a:cubicBezTo>
                  <a:cubicBezTo>
                    <a:pt x="497" y="39"/>
                    <a:pt x="494" y="41"/>
                    <a:pt x="498" y="41"/>
                  </a:cubicBezTo>
                  <a:cubicBezTo>
                    <a:pt x="498" y="40"/>
                    <a:pt x="500" y="41"/>
                    <a:pt x="502" y="41"/>
                  </a:cubicBezTo>
                  <a:cubicBezTo>
                    <a:pt x="503" y="43"/>
                    <a:pt x="500" y="41"/>
                    <a:pt x="500" y="43"/>
                  </a:cubicBezTo>
                  <a:cubicBezTo>
                    <a:pt x="501" y="43"/>
                    <a:pt x="504" y="44"/>
                    <a:pt x="504" y="42"/>
                  </a:cubicBezTo>
                  <a:cubicBezTo>
                    <a:pt x="504" y="43"/>
                    <a:pt x="509" y="44"/>
                    <a:pt x="507" y="45"/>
                  </a:cubicBezTo>
                  <a:cubicBezTo>
                    <a:pt x="506" y="46"/>
                    <a:pt x="505" y="44"/>
                    <a:pt x="504" y="45"/>
                  </a:cubicBezTo>
                  <a:cubicBezTo>
                    <a:pt x="505" y="47"/>
                    <a:pt x="510" y="45"/>
                    <a:pt x="513" y="47"/>
                  </a:cubicBezTo>
                  <a:cubicBezTo>
                    <a:pt x="513" y="45"/>
                    <a:pt x="518" y="45"/>
                    <a:pt x="520" y="46"/>
                  </a:cubicBezTo>
                  <a:cubicBezTo>
                    <a:pt x="521" y="49"/>
                    <a:pt x="518" y="45"/>
                    <a:pt x="516" y="47"/>
                  </a:cubicBezTo>
                  <a:cubicBezTo>
                    <a:pt x="517" y="48"/>
                    <a:pt x="517" y="48"/>
                    <a:pt x="517" y="48"/>
                  </a:cubicBezTo>
                  <a:cubicBezTo>
                    <a:pt x="515" y="50"/>
                    <a:pt x="508" y="46"/>
                    <a:pt x="506" y="48"/>
                  </a:cubicBezTo>
                  <a:cubicBezTo>
                    <a:pt x="509" y="49"/>
                    <a:pt x="509" y="49"/>
                    <a:pt x="509" y="49"/>
                  </a:cubicBezTo>
                  <a:cubicBezTo>
                    <a:pt x="507" y="49"/>
                    <a:pt x="505" y="49"/>
                    <a:pt x="504" y="50"/>
                  </a:cubicBezTo>
                  <a:cubicBezTo>
                    <a:pt x="507" y="50"/>
                    <a:pt x="507" y="52"/>
                    <a:pt x="508" y="52"/>
                  </a:cubicBezTo>
                  <a:cubicBezTo>
                    <a:pt x="511" y="52"/>
                    <a:pt x="507" y="52"/>
                    <a:pt x="509" y="51"/>
                  </a:cubicBezTo>
                  <a:cubicBezTo>
                    <a:pt x="510" y="52"/>
                    <a:pt x="514" y="52"/>
                    <a:pt x="515" y="54"/>
                  </a:cubicBezTo>
                  <a:cubicBezTo>
                    <a:pt x="512" y="53"/>
                    <a:pt x="512" y="55"/>
                    <a:pt x="510" y="55"/>
                  </a:cubicBezTo>
                  <a:cubicBezTo>
                    <a:pt x="510" y="56"/>
                    <a:pt x="513" y="55"/>
                    <a:pt x="513" y="56"/>
                  </a:cubicBezTo>
                  <a:cubicBezTo>
                    <a:pt x="512" y="56"/>
                    <a:pt x="512" y="56"/>
                    <a:pt x="512" y="56"/>
                  </a:cubicBezTo>
                  <a:cubicBezTo>
                    <a:pt x="516" y="61"/>
                    <a:pt x="521" y="66"/>
                    <a:pt x="530" y="69"/>
                  </a:cubicBezTo>
                  <a:cubicBezTo>
                    <a:pt x="528" y="70"/>
                    <a:pt x="529" y="72"/>
                    <a:pt x="529" y="74"/>
                  </a:cubicBezTo>
                  <a:cubicBezTo>
                    <a:pt x="529" y="73"/>
                    <a:pt x="531" y="74"/>
                    <a:pt x="532" y="74"/>
                  </a:cubicBezTo>
                  <a:cubicBezTo>
                    <a:pt x="530" y="76"/>
                    <a:pt x="530" y="76"/>
                    <a:pt x="530" y="76"/>
                  </a:cubicBezTo>
                  <a:cubicBezTo>
                    <a:pt x="530" y="78"/>
                    <a:pt x="533" y="79"/>
                    <a:pt x="535" y="80"/>
                  </a:cubicBezTo>
                  <a:cubicBezTo>
                    <a:pt x="535" y="80"/>
                    <a:pt x="534" y="80"/>
                    <a:pt x="534" y="80"/>
                  </a:cubicBezTo>
                  <a:cubicBezTo>
                    <a:pt x="533" y="82"/>
                    <a:pt x="536" y="81"/>
                    <a:pt x="537" y="82"/>
                  </a:cubicBezTo>
                  <a:cubicBezTo>
                    <a:pt x="535" y="83"/>
                    <a:pt x="535" y="83"/>
                    <a:pt x="535" y="83"/>
                  </a:cubicBezTo>
                  <a:cubicBezTo>
                    <a:pt x="537" y="83"/>
                    <a:pt x="537" y="83"/>
                    <a:pt x="537" y="83"/>
                  </a:cubicBezTo>
                  <a:cubicBezTo>
                    <a:pt x="538" y="84"/>
                    <a:pt x="538" y="86"/>
                    <a:pt x="535" y="86"/>
                  </a:cubicBezTo>
                  <a:cubicBezTo>
                    <a:pt x="536" y="86"/>
                    <a:pt x="536" y="87"/>
                    <a:pt x="537" y="86"/>
                  </a:cubicBezTo>
                  <a:cubicBezTo>
                    <a:pt x="536" y="87"/>
                    <a:pt x="535" y="90"/>
                    <a:pt x="535" y="91"/>
                  </a:cubicBezTo>
                  <a:cubicBezTo>
                    <a:pt x="530" y="91"/>
                    <a:pt x="523" y="91"/>
                    <a:pt x="518" y="91"/>
                  </a:cubicBezTo>
                  <a:cubicBezTo>
                    <a:pt x="516" y="91"/>
                    <a:pt x="516" y="91"/>
                    <a:pt x="515" y="91"/>
                  </a:cubicBezTo>
                  <a:cubicBezTo>
                    <a:pt x="510" y="89"/>
                    <a:pt x="499" y="90"/>
                    <a:pt x="493" y="88"/>
                  </a:cubicBezTo>
                  <a:cubicBezTo>
                    <a:pt x="494" y="89"/>
                    <a:pt x="489" y="90"/>
                    <a:pt x="485" y="90"/>
                  </a:cubicBezTo>
                  <a:cubicBezTo>
                    <a:pt x="479" y="90"/>
                    <a:pt x="486" y="88"/>
                    <a:pt x="483" y="87"/>
                  </a:cubicBezTo>
                  <a:cubicBezTo>
                    <a:pt x="480" y="87"/>
                    <a:pt x="476" y="87"/>
                    <a:pt x="475" y="87"/>
                  </a:cubicBezTo>
                  <a:cubicBezTo>
                    <a:pt x="475" y="87"/>
                    <a:pt x="475" y="87"/>
                    <a:pt x="475" y="87"/>
                  </a:cubicBezTo>
                  <a:cubicBezTo>
                    <a:pt x="472" y="87"/>
                    <a:pt x="468" y="87"/>
                    <a:pt x="466" y="86"/>
                  </a:cubicBezTo>
                  <a:cubicBezTo>
                    <a:pt x="466" y="86"/>
                    <a:pt x="466" y="86"/>
                    <a:pt x="466" y="86"/>
                  </a:cubicBezTo>
                  <a:cubicBezTo>
                    <a:pt x="464" y="86"/>
                    <a:pt x="463" y="85"/>
                    <a:pt x="460" y="85"/>
                  </a:cubicBezTo>
                  <a:cubicBezTo>
                    <a:pt x="457" y="85"/>
                    <a:pt x="453" y="84"/>
                    <a:pt x="450" y="85"/>
                  </a:cubicBezTo>
                  <a:cubicBezTo>
                    <a:pt x="450" y="84"/>
                    <a:pt x="450" y="84"/>
                    <a:pt x="450" y="84"/>
                  </a:cubicBezTo>
                  <a:cubicBezTo>
                    <a:pt x="448" y="85"/>
                    <a:pt x="448" y="85"/>
                    <a:pt x="448" y="85"/>
                  </a:cubicBezTo>
                  <a:cubicBezTo>
                    <a:pt x="444" y="84"/>
                    <a:pt x="444" y="84"/>
                    <a:pt x="444" y="84"/>
                  </a:cubicBezTo>
                  <a:cubicBezTo>
                    <a:pt x="446" y="84"/>
                    <a:pt x="447" y="83"/>
                    <a:pt x="448" y="83"/>
                  </a:cubicBezTo>
                  <a:cubicBezTo>
                    <a:pt x="444" y="82"/>
                    <a:pt x="445" y="84"/>
                    <a:pt x="442" y="84"/>
                  </a:cubicBezTo>
                  <a:cubicBezTo>
                    <a:pt x="437" y="84"/>
                    <a:pt x="439" y="83"/>
                    <a:pt x="438" y="83"/>
                  </a:cubicBezTo>
                  <a:cubicBezTo>
                    <a:pt x="440" y="83"/>
                    <a:pt x="440" y="83"/>
                    <a:pt x="441" y="83"/>
                  </a:cubicBezTo>
                  <a:cubicBezTo>
                    <a:pt x="445" y="83"/>
                    <a:pt x="440" y="83"/>
                    <a:pt x="440" y="82"/>
                  </a:cubicBezTo>
                  <a:cubicBezTo>
                    <a:pt x="440" y="82"/>
                    <a:pt x="438" y="83"/>
                    <a:pt x="435" y="82"/>
                  </a:cubicBezTo>
                  <a:cubicBezTo>
                    <a:pt x="433" y="82"/>
                    <a:pt x="428" y="82"/>
                    <a:pt x="430" y="81"/>
                  </a:cubicBezTo>
                  <a:cubicBezTo>
                    <a:pt x="427" y="81"/>
                    <a:pt x="425" y="81"/>
                    <a:pt x="423" y="81"/>
                  </a:cubicBezTo>
                  <a:cubicBezTo>
                    <a:pt x="424" y="81"/>
                    <a:pt x="427" y="82"/>
                    <a:pt x="427" y="82"/>
                  </a:cubicBezTo>
                  <a:cubicBezTo>
                    <a:pt x="425" y="82"/>
                    <a:pt x="421" y="82"/>
                    <a:pt x="421" y="82"/>
                  </a:cubicBezTo>
                  <a:cubicBezTo>
                    <a:pt x="423" y="82"/>
                    <a:pt x="423" y="82"/>
                    <a:pt x="423" y="82"/>
                  </a:cubicBezTo>
                  <a:cubicBezTo>
                    <a:pt x="421" y="82"/>
                    <a:pt x="417" y="81"/>
                    <a:pt x="418" y="82"/>
                  </a:cubicBezTo>
                  <a:cubicBezTo>
                    <a:pt x="417" y="80"/>
                    <a:pt x="417" y="80"/>
                    <a:pt x="417" y="80"/>
                  </a:cubicBezTo>
                  <a:cubicBezTo>
                    <a:pt x="414" y="81"/>
                    <a:pt x="411" y="80"/>
                    <a:pt x="408" y="80"/>
                  </a:cubicBezTo>
                  <a:cubicBezTo>
                    <a:pt x="409" y="79"/>
                    <a:pt x="413" y="79"/>
                    <a:pt x="408" y="78"/>
                  </a:cubicBezTo>
                  <a:cubicBezTo>
                    <a:pt x="402" y="78"/>
                    <a:pt x="402" y="78"/>
                    <a:pt x="402" y="78"/>
                  </a:cubicBezTo>
                  <a:cubicBezTo>
                    <a:pt x="400" y="78"/>
                    <a:pt x="399" y="78"/>
                    <a:pt x="401" y="77"/>
                  </a:cubicBezTo>
                  <a:cubicBezTo>
                    <a:pt x="393" y="76"/>
                    <a:pt x="388" y="78"/>
                    <a:pt x="383" y="77"/>
                  </a:cubicBezTo>
                  <a:cubicBezTo>
                    <a:pt x="387" y="76"/>
                    <a:pt x="385" y="76"/>
                    <a:pt x="383" y="75"/>
                  </a:cubicBezTo>
                  <a:cubicBezTo>
                    <a:pt x="383" y="75"/>
                    <a:pt x="382" y="76"/>
                    <a:pt x="380" y="76"/>
                  </a:cubicBezTo>
                  <a:cubicBezTo>
                    <a:pt x="380" y="76"/>
                    <a:pt x="383" y="75"/>
                    <a:pt x="384" y="76"/>
                  </a:cubicBezTo>
                  <a:cubicBezTo>
                    <a:pt x="384" y="77"/>
                    <a:pt x="381" y="76"/>
                    <a:pt x="379" y="76"/>
                  </a:cubicBezTo>
                  <a:cubicBezTo>
                    <a:pt x="378" y="73"/>
                    <a:pt x="361" y="73"/>
                    <a:pt x="354" y="71"/>
                  </a:cubicBezTo>
                  <a:cubicBezTo>
                    <a:pt x="352" y="72"/>
                    <a:pt x="349" y="71"/>
                    <a:pt x="346" y="71"/>
                  </a:cubicBezTo>
                  <a:cubicBezTo>
                    <a:pt x="349" y="70"/>
                    <a:pt x="340" y="71"/>
                    <a:pt x="339" y="70"/>
                  </a:cubicBezTo>
                  <a:cubicBezTo>
                    <a:pt x="338" y="71"/>
                    <a:pt x="338" y="71"/>
                    <a:pt x="338" y="71"/>
                  </a:cubicBezTo>
                  <a:cubicBezTo>
                    <a:pt x="333" y="70"/>
                    <a:pt x="325" y="71"/>
                    <a:pt x="324" y="70"/>
                  </a:cubicBezTo>
                  <a:cubicBezTo>
                    <a:pt x="321" y="69"/>
                    <a:pt x="327" y="69"/>
                    <a:pt x="329" y="69"/>
                  </a:cubicBezTo>
                  <a:cubicBezTo>
                    <a:pt x="327" y="67"/>
                    <a:pt x="314" y="69"/>
                    <a:pt x="313" y="67"/>
                  </a:cubicBezTo>
                  <a:cubicBezTo>
                    <a:pt x="312" y="67"/>
                    <a:pt x="312" y="68"/>
                    <a:pt x="307" y="68"/>
                  </a:cubicBezTo>
                  <a:cubicBezTo>
                    <a:pt x="305" y="68"/>
                    <a:pt x="299" y="66"/>
                    <a:pt x="300" y="66"/>
                  </a:cubicBezTo>
                  <a:cubicBezTo>
                    <a:pt x="297" y="66"/>
                    <a:pt x="295" y="67"/>
                    <a:pt x="293" y="66"/>
                  </a:cubicBezTo>
                  <a:cubicBezTo>
                    <a:pt x="294" y="66"/>
                    <a:pt x="295" y="66"/>
                    <a:pt x="297" y="66"/>
                  </a:cubicBezTo>
                  <a:cubicBezTo>
                    <a:pt x="292" y="65"/>
                    <a:pt x="287" y="65"/>
                    <a:pt x="282" y="65"/>
                  </a:cubicBezTo>
                  <a:cubicBezTo>
                    <a:pt x="281" y="64"/>
                    <a:pt x="271" y="64"/>
                    <a:pt x="263" y="64"/>
                  </a:cubicBezTo>
                  <a:cubicBezTo>
                    <a:pt x="259" y="65"/>
                    <a:pt x="244" y="65"/>
                    <a:pt x="240" y="69"/>
                  </a:cubicBezTo>
                  <a:cubicBezTo>
                    <a:pt x="240" y="68"/>
                    <a:pt x="238" y="69"/>
                    <a:pt x="237" y="70"/>
                  </a:cubicBezTo>
                  <a:cubicBezTo>
                    <a:pt x="235" y="72"/>
                    <a:pt x="239" y="72"/>
                    <a:pt x="239" y="73"/>
                  </a:cubicBezTo>
                  <a:cubicBezTo>
                    <a:pt x="236" y="73"/>
                    <a:pt x="236" y="73"/>
                    <a:pt x="236" y="73"/>
                  </a:cubicBezTo>
                  <a:cubicBezTo>
                    <a:pt x="233" y="74"/>
                    <a:pt x="237" y="76"/>
                    <a:pt x="236" y="77"/>
                  </a:cubicBezTo>
                  <a:cubicBezTo>
                    <a:pt x="238" y="76"/>
                    <a:pt x="237" y="78"/>
                    <a:pt x="239" y="77"/>
                  </a:cubicBezTo>
                  <a:cubicBezTo>
                    <a:pt x="241" y="78"/>
                    <a:pt x="241" y="78"/>
                    <a:pt x="241" y="78"/>
                  </a:cubicBezTo>
                  <a:cubicBezTo>
                    <a:pt x="243" y="80"/>
                    <a:pt x="242" y="78"/>
                    <a:pt x="245" y="80"/>
                  </a:cubicBezTo>
                  <a:cubicBezTo>
                    <a:pt x="246" y="81"/>
                    <a:pt x="242" y="81"/>
                    <a:pt x="242" y="81"/>
                  </a:cubicBezTo>
                  <a:cubicBezTo>
                    <a:pt x="241" y="82"/>
                    <a:pt x="243" y="82"/>
                    <a:pt x="245" y="83"/>
                  </a:cubicBezTo>
                  <a:cubicBezTo>
                    <a:pt x="245" y="83"/>
                    <a:pt x="245" y="83"/>
                    <a:pt x="246" y="83"/>
                  </a:cubicBezTo>
                  <a:cubicBezTo>
                    <a:pt x="245" y="83"/>
                    <a:pt x="245" y="83"/>
                    <a:pt x="245" y="83"/>
                  </a:cubicBezTo>
                  <a:cubicBezTo>
                    <a:pt x="246" y="84"/>
                    <a:pt x="246" y="84"/>
                    <a:pt x="247" y="84"/>
                  </a:cubicBezTo>
                  <a:cubicBezTo>
                    <a:pt x="247" y="84"/>
                    <a:pt x="247" y="84"/>
                    <a:pt x="247" y="84"/>
                  </a:cubicBezTo>
                  <a:cubicBezTo>
                    <a:pt x="246" y="84"/>
                    <a:pt x="246" y="84"/>
                    <a:pt x="245" y="83"/>
                  </a:cubicBezTo>
                  <a:cubicBezTo>
                    <a:pt x="245" y="84"/>
                    <a:pt x="246" y="84"/>
                    <a:pt x="246" y="84"/>
                  </a:cubicBezTo>
                  <a:cubicBezTo>
                    <a:pt x="246" y="85"/>
                    <a:pt x="246" y="85"/>
                    <a:pt x="246" y="85"/>
                  </a:cubicBezTo>
                  <a:cubicBezTo>
                    <a:pt x="247" y="85"/>
                    <a:pt x="247" y="85"/>
                    <a:pt x="247" y="85"/>
                  </a:cubicBezTo>
                  <a:cubicBezTo>
                    <a:pt x="245" y="86"/>
                    <a:pt x="245" y="86"/>
                    <a:pt x="245" y="86"/>
                  </a:cubicBezTo>
                  <a:cubicBezTo>
                    <a:pt x="245" y="86"/>
                    <a:pt x="250" y="87"/>
                    <a:pt x="251" y="87"/>
                  </a:cubicBezTo>
                  <a:cubicBezTo>
                    <a:pt x="252" y="90"/>
                    <a:pt x="260" y="94"/>
                    <a:pt x="263" y="95"/>
                  </a:cubicBezTo>
                  <a:cubicBezTo>
                    <a:pt x="262" y="95"/>
                    <a:pt x="262" y="95"/>
                    <a:pt x="263" y="95"/>
                  </a:cubicBezTo>
                  <a:cubicBezTo>
                    <a:pt x="265" y="96"/>
                    <a:pt x="268" y="96"/>
                    <a:pt x="267" y="96"/>
                  </a:cubicBezTo>
                  <a:cubicBezTo>
                    <a:pt x="269" y="97"/>
                    <a:pt x="266" y="97"/>
                    <a:pt x="268" y="99"/>
                  </a:cubicBezTo>
                  <a:cubicBezTo>
                    <a:pt x="268" y="99"/>
                    <a:pt x="270" y="98"/>
                    <a:pt x="269" y="98"/>
                  </a:cubicBezTo>
                  <a:cubicBezTo>
                    <a:pt x="270" y="101"/>
                    <a:pt x="279" y="102"/>
                    <a:pt x="281" y="105"/>
                  </a:cubicBezTo>
                  <a:cubicBezTo>
                    <a:pt x="280" y="105"/>
                    <a:pt x="279" y="105"/>
                    <a:pt x="278" y="105"/>
                  </a:cubicBezTo>
                  <a:cubicBezTo>
                    <a:pt x="282" y="106"/>
                    <a:pt x="285" y="108"/>
                    <a:pt x="291" y="109"/>
                  </a:cubicBezTo>
                  <a:cubicBezTo>
                    <a:pt x="289" y="109"/>
                    <a:pt x="289" y="109"/>
                    <a:pt x="287" y="109"/>
                  </a:cubicBezTo>
                  <a:cubicBezTo>
                    <a:pt x="289" y="110"/>
                    <a:pt x="292" y="112"/>
                    <a:pt x="295" y="112"/>
                  </a:cubicBezTo>
                  <a:cubicBezTo>
                    <a:pt x="295" y="111"/>
                    <a:pt x="294" y="112"/>
                    <a:pt x="293" y="111"/>
                  </a:cubicBezTo>
                  <a:cubicBezTo>
                    <a:pt x="293" y="110"/>
                    <a:pt x="298" y="111"/>
                    <a:pt x="299" y="112"/>
                  </a:cubicBezTo>
                  <a:cubicBezTo>
                    <a:pt x="299" y="112"/>
                    <a:pt x="299" y="112"/>
                    <a:pt x="299" y="112"/>
                  </a:cubicBezTo>
                  <a:cubicBezTo>
                    <a:pt x="301" y="113"/>
                    <a:pt x="302" y="113"/>
                    <a:pt x="304" y="114"/>
                  </a:cubicBezTo>
                  <a:cubicBezTo>
                    <a:pt x="304" y="115"/>
                    <a:pt x="302" y="114"/>
                    <a:pt x="302" y="115"/>
                  </a:cubicBezTo>
                  <a:cubicBezTo>
                    <a:pt x="299" y="116"/>
                    <a:pt x="304" y="118"/>
                    <a:pt x="304" y="118"/>
                  </a:cubicBezTo>
                  <a:cubicBezTo>
                    <a:pt x="306" y="118"/>
                    <a:pt x="307" y="119"/>
                    <a:pt x="308" y="118"/>
                  </a:cubicBezTo>
                  <a:cubicBezTo>
                    <a:pt x="310" y="119"/>
                    <a:pt x="307" y="119"/>
                    <a:pt x="308" y="120"/>
                  </a:cubicBezTo>
                  <a:cubicBezTo>
                    <a:pt x="318" y="121"/>
                    <a:pt x="318" y="121"/>
                    <a:pt x="318" y="121"/>
                  </a:cubicBezTo>
                  <a:cubicBezTo>
                    <a:pt x="317" y="121"/>
                    <a:pt x="317" y="123"/>
                    <a:pt x="314" y="122"/>
                  </a:cubicBezTo>
                  <a:cubicBezTo>
                    <a:pt x="318" y="124"/>
                    <a:pt x="324" y="124"/>
                    <a:pt x="328" y="125"/>
                  </a:cubicBezTo>
                  <a:cubicBezTo>
                    <a:pt x="329" y="126"/>
                    <a:pt x="333" y="127"/>
                    <a:pt x="334" y="128"/>
                  </a:cubicBezTo>
                  <a:cubicBezTo>
                    <a:pt x="333" y="129"/>
                    <a:pt x="334" y="127"/>
                    <a:pt x="332" y="128"/>
                  </a:cubicBezTo>
                  <a:cubicBezTo>
                    <a:pt x="332" y="129"/>
                    <a:pt x="332" y="129"/>
                    <a:pt x="332" y="129"/>
                  </a:cubicBezTo>
                  <a:cubicBezTo>
                    <a:pt x="329" y="128"/>
                    <a:pt x="329" y="130"/>
                    <a:pt x="326" y="130"/>
                  </a:cubicBezTo>
                  <a:cubicBezTo>
                    <a:pt x="329" y="131"/>
                    <a:pt x="332" y="133"/>
                    <a:pt x="335" y="135"/>
                  </a:cubicBezTo>
                  <a:cubicBezTo>
                    <a:pt x="336" y="133"/>
                    <a:pt x="340" y="137"/>
                    <a:pt x="343" y="136"/>
                  </a:cubicBezTo>
                  <a:cubicBezTo>
                    <a:pt x="347" y="138"/>
                    <a:pt x="342" y="138"/>
                    <a:pt x="342" y="139"/>
                  </a:cubicBezTo>
                  <a:cubicBezTo>
                    <a:pt x="347" y="140"/>
                    <a:pt x="349" y="143"/>
                    <a:pt x="352" y="144"/>
                  </a:cubicBezTo>
                  <a:cubicBezTo>
                    <a:pt x="352" y="144"/>
                    <a:pt x="352" y="144"/>
                    <a:pt x="351" y="144"/>
                  </a:cubicBezTo>
                  <a:cubicBezTo>
                    <a:pt x="355" y="146"/>
                    <a:pt x="358" y="149"/>
                    <a:pt x="363" y="150"/>
                  </a:cubicBezTo>
                  <a:cubicBezTo>
                    <a:pt x="363" y="150"/>
                    <a:pt x="362" y="150"/>
                    <a:pt x="361" y="150"/>
                  </a:cubicBezTo>
                  <a:cubicBezTo>
                    <a:pt x="362" y="152"/>
                    <a:pt x="366" y="149"/>
                    <a:pt x="367" y="152"/>
                  </a:cubicBezTo>
                  <a:cubicBezTo>
                    <a:pt x="364" y="152"/>
                    <a:pt x="364" y="152"/>
                    <a:pt x="364" y="152"/>
                  </a:cubicBezTo>
                  <a:cubicBezTo>
                    <a:pt x="368" y="153"/>
                    <a:pt x="366" y="155"/>
                    <a:pt x="371" y="156"/>
                  </a:cubicBezTo>
                  <a:cubicBezTo>
                    <a:pt x="370" y="156"/>
                    <a:pt x="369" y="156"/>
                    <a:pt x="368" y="156"/>
                  </a:cubicBezTo>
                  <a:cubicBezTo>
                    <a:pt x="371" y="157"/>
                    <a:pt x="372" y="159"/>
                    <a:pt x="376" y="160"/>
                  </a:cubicBezTo>
                  <a:cubicBezTo>
                    <a:pt x="375" y="160"/>
                    <a:pt x="374" y="160"/>
                    <a:pt x="372" y="160"/>
                  </a:cubicBezTo>
                  <a:cubicBezTo>
                    <a:pt x="372" y="161"/>
                    <a:pt x="377" y="161"/>
                    <a:pt x="376" y="162"/>
                  </a:cubicBezTo>
                  <a:cubicBezTo>
                    <a:pt x="376" y="163"/>
                    <a:pt x="375" y="164"/>
                    <a:pt x="375" y="164"/>
                  </a:cubicBezTo>
                  <a:cubicBezTo>
                    <a:pt x="378" y="164"/>
                    <a:pt x="376" y="167"/>
                    <a:pt x="370" y="167"/>
                  </a:cubicBezTo>
                  <a:cubicBezTo>
                    <a:pt x="370" y="167"/>
                    <a:pt x="368" y="167"/>
                    <a:pt x="365" y="167"/>
                  </a:cubicBezTo>
                  <a:cubicBezTo>
                    <a:pt x="339" y="166"/>
                    <a:pt x="317" y="163"/>
                    <a:pt x="293" y="161"/>
                  </a:cubicBezTo>
                  <a:cubicBezTo>
                    <a:pt x="292" y="159"/>
                    <a:pt x="300" y="161"/>
                    <a:pt x="299" y="160"/>
                  </a:cubicBezTo>
                  <a:cubicBezTo>
                    <a:pt x="297" y="161"/>
                    <a:pt x="295" y="159"/>
                    <a:pt x="288" y="159"/>
                  </a:cubicBezTo>
                  <a:cubicBezTo>
                    <a:pt x="288" y="159"/>
                    <a:pt x="288" y="159"/>
                    <a:pt x="288" y="159"/>
                  </a:cubicBezTo>
                  <a:cubicBezTo>
                    <a:pt x="285" y="158"/>
                    <a:pt x="285" y="157"/>
                    <a:pt x="281" y="157"/>
                  </a:cubicBezTo>
                  <a:cubicBezTo>
                    <a:pt x="280" y="158"/>
                    <a:pt x="280" y="158"/>
                    <a:pt x="280" y="158"/>
                  </a:cubicBezTo>
                  <a:cubicBezTo>
                    <a:pt x="276" y="158"/>
                    <a:pt x="276" y="155"/>
                    <a:pt x="272" y="156"/>
                  </a:cubicBezTo>
                  <a:cubicBezTo>
                    <a:pt x="271" y="155"/>
                    <a:pt x="271" y="155"/>
                    <a:pt x="271" y="155"/>
                  </a:cubicBezTo>
                  <a:cubicBezTo>
                    <a:pt x="265" y="156"/>
                    <a:pt x="267" y="154"/>
                    <a:pt x="261" y="154"/>
                  </a:cubicBezTo>
                  <a:cubicBezTo>
                    <a:pt x="262" y="154"/>
                    <a:pt x="262" y="154"/>
                    <a:pt x="262" y="154"/>
                  </a:cubicBezTo>
                  <a:cubicBezTo>
                    <a:pt x="258" y="153"/>
                    <a:pt x="249" y="154"/>
                    <a:pt x="249" y="152"/>
                  </a:cubicBezTo>
                  <a:cubicBezTo>
                    <a:pt x="244" y="152"/>
                    <a:pt x="239" y="151"/>
                    <a:pt x="236" y="152"/>
                  </a:cubicBezTo>
                  <a:cubicBezTo>
                    <a:pt x="236" y="151"/>
                    <a:pt x="238" y="151"/>
                    <a:pt x="239" y="151"/>
                  </a:cubicBezTo>
                  <a:cubicBezTo>
                    <a:pt x="222" y="149"/>
                    <a:pt x="205" y="145"/>
                    <a:pt x="188" y="144"/>
                  </a:cubicBezTo>
                  <a:cubicBezTo>
                    <a:pt x="188" y="143"/>
                    <a:pt x="189" y="144"/>
                    <a:pt x="190" y="143"/>
                  </a:cubicBezTo>
                  <a:cubicBezTo>
                    <a:pt x="179" y="143"/>
                    <a:pt x="175" y="139"/>
                    <a:pt x="164" y="140"/>
                  </a:cubicBezTo>
                  <a:cubicBezTo>
                    <a:pt x="160" y="140"/>
                    <a:pt x="160" y="140"/>
                    <a:pt x="160" y="140"/>
                  </a:cubicBezTo>
                  <a:cubicBezTo>
                    <a:pt x="159" y="139"/>
                    <a:pt x="160" y="139"/>
                    <a:pt x="159" y="138"/>
                  </a:cubicBezTo>
                  <a:cubicBezTo>
                    <a:pt x="156" y="139"/>
                    <a:pt x="151" y="137"/>
                    <a:pt x="148" y="138"/>
                  </a:cubicBezTo>
                  <a:cubicBezTo>
                    <a:pt x="148" y="137"/>
                    <a:pt x="150" y="137"/>
                    <a:pt x="150" y="137"/>
                  </a:cubicBezTo>
                  <a:cubicBezTo>
                    <a:pt x="147" y="136"/>
                    <a:pt x="139" y="136"/>
                    <a:pt x="136" y="135"/>
                  </a:cubicBezTo>
                  <a:cubicBezTo>
                    <a:pt x="138" y="135"/>
                    <a:pt x="138" y="135"/>
                    <a:pt x="138" y="135"/>
                  </a:cubicBezTo>
                  <a:cubicBezTo>
                    <a:pt x="122" y="130"/>
                    <a:pt x="100" y="124"/>
                    <a:pt x="79" y="123"/>
                  </a:cubicBezTo>
                  <a:cubicBezTo>
                    <a:pt x="74" y="122"/>
                    <a:pt x="80" y="122"/>
                    <a:pt x="78" y="121"/>
                  </a:cubicBezTo>
                  <a:cubicBezTo>
                    <a:pt x="58" y="120"/>
                    <a:pt x="44" y="114"/>
                    <a:pt x="23" y="113"/>
                  </a:cubicBezTo>
                  <a:cubicBezTo>
                    <a:pt x="10" y="111"/>
                    <a:pt x="0" y="113"/>
                    <a:pt x="0" y="113"/>
                  </a:cubicBezTo>
                  <a:cubicBezTo>
                    <a:pt x="31" y="117"/>
                    <a:pt x="53" y="123"/>
                    <a:pt x="78" y="130"/>
                  </a:cubicBezTo>
                  <a:close/>
                  <a:moveTo>
                    <a:pt x="656" y="33"/>
                  </a:moveTo>
                  <a:cubicBezTo>
                    <a:pt x="656" y="33"/>
                    <a:pt x="656" y="33"/>
                    <a:pt x="656" y="33"/>
                  </a:cubicBezTo>
                  <a:moveTo>
                    <a:pt x="655" y="33"/>
                  </a:moveTo>
                  <a:cubicBezTo>
                    <a:pt x="655" y="33"/>
                    <a:pt x="655" y="33"/>
                    <a:pt x="655" y="33"/>
                  </a:cubicBezTo>
                  <a:cubicBezTo>
                    <a:pt x="656" y="33"/>
                    <a:pt x="656" y="33"/>
                    <a:pt x="655" y="33"/>
                  </a:cubicBezTo>
                  <a:close/>
                  <a:moveTo>
                    <a:pt x="650" y="3"/>
                  </a:moveTo>
                  <a:cubicBezTo>
                    <a:pt x="650" y="3"/>
                    <a:pt x="650" y="4"/>
                    <a:pt x="650" y="4"/>
                  </a:cubicBezTo>
                  <a:cubicBezTo>
                    <a:pt x="650" y="4"/>
                    <a:pt x="649" y="4"/>
                    <a:pt x="648" y="5"/>
                  </a:cubicBezTo>
                  <a:cubicBezTo>
                    <a:pt x="648" y="4"/>
                    <a:pt x="648" y="3"/>
                    <a:pt x="650" y="3"/>
                  </a:cubicBezTo>
                  <a:close/>
                  <a:moveTo>
                    <a:pt x="649" y="34"/>
                  </a:moveTo>
                  <a:cubicBezTo>
                    <a:pt x="650" y="34"/>
                    <a:pt x="651" y="34"/>
                    <a:pt x="653" y="34"/>
                  </a:cubicBezTo>
                  <a:cubicBezTo>
                    <a:pt x="653" y="33"/>
                    <a:pt x="653" y="33"/>
                    <a:pt x="653" y="33"/>
                  </a:cubicBezTo>
                  <a:cubicBezTo>
                    <a:pt x="653" y="34"/>
                    <a:pt x="653" y="34"/>
                    <a:pt x="653" y="34"/>
                  </a:cubicBezTo>
                  <a:cubicBezTo>
                    <a:pt x="654" y="34"/>
                    <a:pt x="655" y="33"/>
                    <a:pt x="655" y="33"/>
                  </a:cubicBezTo>
                  <a:cubicBezTo>
                    <a:pt x="654" y="34"/>
                    <a:pt x="654" y="34"/>
                    <a:pt x="653" y="34"/>
                  </a:cubicBezTo>
                  <a:cubicBezTo>
                    <a:pt x="653" y="34"/>
                    <a:pt x="653" y="35"/>
                    <a:pt x="652" y="35"/>
                  </a:cubicBezTo>
                  <a:cubicBezTo>
                    <a:pt x="652" y="35"/>
                    <a:pt x="652" y="35"/>
                    <a:pt x="652" y="35"/>
                  </a:cubicBezTo>
                  <a:cubicBezTo>
                    <a:pt x="652" y="35"/>
                    <a:pt x="651" y="35"/>
                    <a:pt x="650" y="35"/>
                  </a:cubicBezTo>
                  <a:cubicBezTo>
                    <a:pt x="649" y="35"/>
                    <a:pt x="649" y="35"/>
                    <a:pt x="649" y="35"/>
                  </a:cubicBezTo>
                  <a:cubicBezTo>
                    <a:pt x="647" y="36"/>
                    <a:pt x="650" y="36"/>
                    <a:pt x="648" y="37"/>
                  </a:cubicBezTo>
                  <a:cubicBezTo>
                    <a:pt x="646" y="37"/>
                    <a:pt x="644" y="37"/>
                    <a:pt x="643" y="37"/>
                  </a:cubicBezTo>
                  <a:cubicBezTo>
                    <a:pt x="643" y="36"/>
                    <a:pt x="646" y="35"/>
                    <a:pt x="640" y="34"/>
                  </a:cubicBezTo>
                  <a:cubicBezTo>
                    <a:pt x="644" y="33"/>
                    <a:pt x="649" y="35"/>
                    <a:pt x="649" y="34"/>
                  </a:cubicBezTo>
                  <a:close/>
                  <a:moveTo>
                    <a:pt x="539" y="91"/>
                  </a:moveTo>
                  <a:cubicBezTo>
                    <a:pt x="541" y="91"/>
                    <a:pt x="537" y="92"/>
                    <a:pt x="538" y="92"/>
                  </a:cubicBezTo>
                  <a:cubicBezTo>
                    <a:pt x="537" y="92"/>
                    <a:pt x="535" y="93"/>
                    <a:pt x="535" y="92"/>
                  </a:cubicBezTo>
                  <a:cubicBezTo>
                    <a:pt x="538" y="92"/>
                    <a:pt x="539" y="91"/>
                    <a:pt x="539" y="91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68580" tIns="34290" rIns="68580" bIns="34290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350">
                <a:latin typeface="+mn-lt"/>
              </a:endParaRPr>
            </a:p>
          </p:txBody>
        </p:sp>
        <p:grpSp>
          <p:nvGrpSpPr>
            <p:cNvPr id="20" name="Group 64"/>
            <p:cNvGrpSpPr/>
            <p:nvPr/>
          </p:nvGrpSpPr>
          <p:grpSpPr>
            <a:xfrm>
              <a:off x="4378607" y="1298947"/>
              <a:ext cx="3296023" cy="3382760"/>
              <a:chOff x="4516324" y="1568450"/>
              <a:chExt cx="3559176" cy="3652838"/>
            </a:xfrm>
          </p:grpSpPr>
          <p:sp>
            <p:nvSpPr>
              <p:cNvPr id="21" name="Freeform 18"/>
              <p:cNvSpPr/>
              <p:nvPr/>
            </p:nvSpPr>
            <p:spPr bwMode="auto">
              <a:xfrm>
                <a:off x="7662336" y="1550700"/>
                <a:ext cx="402810" cy="365101"/>
              </a:xfrm>
              <a:custGeom>
                <a:gdLst>
                  <a:gd name="T0" fmla="*/ 0 w 71"/>
                  <a:gd name="T1" fmla="*/ 18 h 64"/>
                  <a:gd name="T2" fmla="*/ 26 w 71"/>
                  <a:gd name="T3" fmla="*/ 2 h 64"/>
                  <a:gd name="T4" fmla="*/ 55 w 71"/>
                  <a:gd name="T5" fmla="*/ 11 h 64"/>
                  <a:gd name="T6" fmla="*/ 65 w 71"/>
                  <a:gd name="T7" fmla="*/ 40 h 64"/>
                  <a:gd name="T8" fmla="*/ 52 w 71"/>
                  <a:gd name="T9" fmla="*/ 64 h 64"/>
                  <a:gd name="T10" fmla="*/ 0 w 71"/>
                  <a:gd name="T11" fmla="*/ 18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1" h="64">
                    <a:moveTo>
                      <a:pt x="0" y="18"/>
                    </a:moveTo>
                    <a:cubicBezTo>
                      <a:pt x="0" y="18"/>
                      <a:pt x="17" y="3"/>
                      <a:pt x="26" y="2"/>
                    </a:cubicBezTo>
                    <a:cubicBezTo>
                      <a:pt x="36" y="0"/>
                      <a:pt x="47" y="3"/>
                      <a:pt x="55" y="11"/>
                    </a:cubicBezTo>
                    <a:cubicBezTo>
                      <a:pt x="62" y="18"/>
                      <a:pt x="71" y="29"/>
                      <a:pt x="65" y="40"/>
                    </a:cubicBezTo>
                    <a:cubicBezTo>
                      <a:pt x="60" y="52"/>
                      <a:pt x="52" y="64"/>
                      <a:pt x="52" y="64"/>
                    </a:cubicBez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C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2" name="Freeform 19"/>
              <p:cNvSpPr/>
              <p:nvPr/>
            </p:nvSpPr>
            <p:spPr bwMode="auto">
              <a:xfrm>
                <a:off x="7884130" y="1616652"/>
                <a:ext cx="154268" cy="267397"/>
              </a:xfrm>
              <a:custGeom>
                <a:gdLst>
                  <a:gd name="T0" fmla="*/ 0 w 27"/>
                  <a:gd name="T1" fmla="*/ 19 h 47"/>
                  <a:gd name="T2" fmla="*/ 14 w 27"/>
                  <a:gd name="T3" fmla="*/ 0 h 47"/>
                  <a:gd name="T4" fmla="*/ 25 w 27"/>
                  <a:gd name="T5" fmla="*/ 22 h 47"/>
                  <a:gd name="T6" fmla="*/ 13 w 27"/>
                  <a:gd name="T7" fmla="*/ 46 h 47"/>
                  <a:gd name="T8" fmla="*/ 0 w 27"/>
                  <a:gd name="T9" fmla="*/ 19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47">
                    <a:moveTo>
                      <a:pt x="0" y="19"/>
                    </a:moveTo>
                    <a:cubicBezTo>
                      <a:pt x="0" y="19"/>
                      <a:pt x="15" y="7"/>
                      <a:pt x="14" y="0"/>
                    </a:cubicBezTo>
                    <a:cubicBezTo>
                      <a:pt x="14" y="0"/>
                      <a:pt x="27" y="12"/>
                      <a:pt x="25" y="22"/>
                    </a:cubicBezTo>
                    <a:cubicBezTo>
                      <a:pt x="23" y="32"/>
                      <a:pt x="14" y="45"/>
                      <a:pt x="13" y="46"/>
                    </a:cubicBezTo>
                    <a:cubicBezTo>
                      <a:pt x="11" y="47"/>
                      <a:pt x="0" y="19"/>
                      <a:pt x="0" y="19"/>
                    </a:cubicBezTo>
                    <a:close/>
                  </a:path>
                </a:pathLst>
              </a:custGeom>
              <a:solidFill>
                <a:srgbClr val="F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3" name="Freeform 20"/>
              <p:cNvSpPr/>
              <p:nvPr/>
            </p:nvSpPr>
            <p:spPr bwMode="auto">
              <a:xfrm>
                <a:off x="7584865" y="1643519"/>
                <a:ext cx="399383" cy="315392"/>
              </a:xfrm>
              <a:custGeom>
                <a:gdLst>
                  <a:gd name="T0" fmla="*/ 64 w 70"/>
                  <a:gd name="T1" fmla="*/ 35 h 55"/>
                  <a:gd name="T2" fmla="*/ 18 w 70"/>
                  <a:gd name="T3" fmla="*/ 1 h 55"/>
                  <a:gd name="T4" fmla="*/ 0 w 70"/>
                  <a:gd name="T5" fmla="*/ 10 h 55"/>
                  <a:gd name="T6" fmla="*/ 60 w 70"/>
                  <a:gd name="T7" fmla="*/ 55 h 55"/>
                  <a:gd name="T8" fmla="*/ 64 w 70"/>
                  <a:gd name="T9" fmla="*/ 35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0" h="55">
                    <a:moveTo>
                      <a:pt x="64" y="35"/>
                    </a:moveTo>
                    <a:cubicBezTo>
                      <a:pt x="52" y="1"/>
                      <a:pt x="28" y="2"/>
                      <a:pt x="18" y="1"/>
                    </a:cubicBezTo>
                    <a:cubicBezTo>
                      <a:pt x="8" y="0"/>
                      <a:pt x="0" y="10"/>
                      <a:pt x="0" y="10"/>
                    </a:cubicBezTo>
                    <a:cubicBezTo>
                      <a:pt x="60" y="55"/>
                      <a:pt x="60" y="55"/>
                      <a:pt x="60" y="55"/>
                    </a:cubicBezTo>
                    <a:cubicBezTo>
                      <a:pt x="70" y="47"/>
                      <a:pt x="64" y="35"/>
                      <a:pt x="64" y="35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4" name="Freeform 21"/>
              <p:cNvSpPr/>
              <p:nvPr/>
            </p:nvSpPr>
            <p:spPr bwMode="auto">
              <a:xfrm>
                <a:off x="7850298" y="1779310"/>
                <a:ext cx="123414" cy="183407"/>
              </a:xfrm>
              <a:custGeom>
                <a:gdLst>
                  <a:gd name="T0" fmla="*/ 11 w 22"/>
                  <a:gd name="T1" fmla="*/ 0 h 32"/>
                  <a:gd name="T2" fmla="*/ 6 w 22"/>
                  <a:gd name="T3" fmla="*/ 7 h 32"/>
                  <a:gd name="T4" fmla="*/ 0 w 22"/>
                  <a:gd name="T5" fmla="*/ 22 h 32"/>
                  <a:gd name="T6" fmla="*/ 14 w 22"/>
                  <a:gd name="T7" fmla="*/ 32 h 32"/>
                  <a:gd name="T8" fmla="*/ 18 w 22"/>
                  <a:gd name="T9" fmla="*/ 27 h 32"/>
                  <a:gd name="T10" fmla="*/ 11 w 22"/>
                  <a:gd name="T11" fmla="*/ 0 h 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2" h="32">
                    <a:moveTo>
                      <a:pt x="11" y="0"/>
                    </a:moveTo>
                    <a:cubicBezTo>
                      <a:pt x="12" y="7"/>
                      <a:pt x="6" y="7"/>
                      <a:pt x="6" y="7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14" y="32"/>
                      <a:pt x="14" y="32"/>
                      <a:pt x="14" y="32"/>
                    </a:cubicBezTo>
                    <a:cubicBezTo>
                      <a:pt x="16" y="30"/>
                      <a:pt x="17" y="28"/>
                      <a:pt x="18" y="27"/>
                    </a:cubicBezTo>
                    <a:cubicBezTo>
                      <a:pt x="22" y="17"/>
                      <a:pt x="11" y="0"/>
                      <a:pt x="11" y="0"/>
                    </a:cubicBez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5" name="Freeform 22"/>
              <p:cNvSpPr/>
              <p:nvPr/>
            </p:nvSpPr>
            <p:spPr bwMode="auto">
              <a:xfrm>
                <a:off x="5082997" y="1621416"/>
                <a:ext cx="2840245" cy="2910516"/>
              </a:xfrm>
              <a:custGeom>
                <a:gdLst>
                  <a:gd name="T0" fmla="*/ 0 w 500"/>
                  <a:gd name="T1" fmla="*/ 338 h 511"/>
                  <a:gd name="T2" fmla="*/ 440 w 500"/>
                  <a:gd name="T3" fmla="*/ 14 h 511"/>
                  <a:gd name="T4" fmla="*/ 500 w 500"/>
                  <a:gd name="T5" fmla="*/ 59 h 511"/>
                  <a:gd name="T6" fmla="*/ 227 w 500"/>
                  <a:gd name="T7" fmla="*/ 511 h 511"/>
                  <a:gd name="T8" fmla="*/ 0 w 500"/>
                  <a:gd name="T9" fmla="*/ 338 h 5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0" h="511">
                    <a:moveTo>
                      <a:pt x="0" y="338"/>
                    </a:moveTo>
                    <a:cubicBezTo>
                      <a:pt x="440" y="14"/>
                      <a:pt x="440" y="14"/>
                      <a:pt x="440" y="14"/>
                    </a:cubicBezTo>
                    <a:cubicBezTo>
                      <a:pt x="440" y="14"/>
                      <a:pt x="491" y="0"/>
                      <a:pt x="500" y="59"/>
                    </a:cubicBezTo>
                    <a:cubicBezTo>
                      <a:pt x="227" y="511"/>
                      <a:pt x="227" y="511"/>
                      <a:pt x="227" y="511"/>
                    </a:cubicBezTo>
                    <a:lnTo>
                      <a:pt x="0" y="338"/>
                    </a:lnTo>
                    <a:close/>
                  </a:path>
                </a:pathLst>
              </a:custGeom>
              <a:solidFill>
                <a:srgbClr val="7030A0"/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6188924" y="1818706"/>
                <a:ext cx="1738086" cy="2715110"/>
              </a:xfrm>
              <a:custGeom>
                <a:gdLst>
                  <a:gd name="T0" fmla="*/ 0 w 306"/>
                  <a:gd name="T1" fmla="*/ 414 h 477"/>
                  <a:gd name="T2" fmla="*/ 12 w 306"/>
                  <a:gd name="T3" fmla="*/ 461 h 477"/>
                  <a:gd name="T4" fmla="*/ 33 w 306"/>
                  <a:gd name="T5" fmla="*/ 477 h 477"/>
                  <a:gd name="T6" fmla="*/ 306 w 306"/>
                  <a:gd name="T7" fmla="*/ 25 h 477"/>
                  <a:gd name="T8" fmla="*/ 298 w 306"/>
                  <a:gd name="T9" fmla="*/ 0 h 477"/>
                  <a:gd name="T10" fmla="*/ 0 w 306"/>
                  <a:gd name="T11" fmla="*/ 414 h 4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6" h="477">
                    <a:moveTo>
                      <a:pt x="0" y="414"/>
                    </a:moveTo>
                    <a:cubicBezTo>
                      <a:pt x="12" y="461"/>
                      <a:pt x="12" y="461"/>
                      <a:pt x="12" y="461"/>
                    </a:cubicBezTo>
                    <a:cubicBezTo>
                      <a:pt x="33" y="477"/>
                      <a:pt x="33" y="477"/>
                      <a:pt x="33" y="477"/>
                    </a:cubicBezTo>
                    <a:cubicBezTo>
                      <a:pt x="306" y="25"/>
                      <a:pt x="306" y="25"/>
                      <a:pt x="306" y="25"/>
                    </a:cubicBezTo>
                    <a:cubicBezTo>
                      <a:pt x="304" y="14"/>
                      <a:pt x="302" y="7"/>
                      <a:pt x="298" y="0"/>
                    </a:cubicBezTo>
                    <a:lnTo>
                      <a:pt x="0" y="414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7" name="Freeform 24"/>
              <p:cNvSpPr/>
              <p:nvPr/>
            </p:nvSpPr>
            <p:spPr bwMode="auto">
              <a:xfrm>
                <a:off x="5084208" y="1674587"/>
                <a:ext cx="2689406" cy="2091183"/>
              </a:xfrm>
              <a:custGeom>
                <a:gdLst>
                  <a:gd name="T0" fmla="*/ 473 w 473"/>
                  <a:gd name="T1" fmla="*/ 8 h 367"/>
                  <a:gd name="T2" fmla="*/ 440 w 473"/>
                  <a:gd name="T3" fmla="*/ 5 h 367"/>
                  <a:gd name="T4" fmla="*/ 0 w 473"/>
                  <a:gd name="T5" fmla="*/ 329 h 367"/>
                  <a:gd name="T6" fmla="*/ 51 w 473"/>
                  <a:gd name="T7" fmla="*/ 367 h 367"/>
                  <a:gd name="T8" fmla="*/ 114 w 473"/>
                  <a:gd name="T9" fmla="*/ 355 h 367"/>
                  <a:gd name="T10" fmla="*/ 473 w 473"/>
                  <a:gd name="T11" fmla="*/ 8 h 36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72" h="367">
                    <a:moveTo>
                      <a:pt x="473" y="8"/>
                    </a:moveTo>
                    <a:cubicBezTo>
                      <a:pt x="457" y="0"/>
                      <a:pt x="440" y="5"/>
                      <a:pt x="440" y="5"/>
                    </a:cubicBezTo>
                    <a:cubicBezTo>
                      <a:pt x="0" y="329"/>
                      <a:pt x="0" y="329"/>
                      <a:pt x="0" y="329"/>
                    </a:cubicBezTo>
                    <a:cubicBezTo>
                      <a:pt x="51" y="367"/>
                      <a:pt x="51" y="367"/>
                      <a:pt x="51" y="367"/>
                    </a:cubicBezTo>
                    <a:cubicBezTo>
                      <a:pt x="114" y="355"/>
                      <a:pt x="114" y="355"/>
                      <a:pt x="114" y="355"/>
                    </a:cubicBezTo>
                    <a:cubicBezTo>
                      <a:pt x="473" y="8"/>
                      <a:pt x="473" y="8"/>
                      <a:pt x="473" y="8"/>
                    </a:cubicBezTo>
                    <a:close/>
                  </a:path>
                </a:pathLst>
              </a:custGeom>
              <a:solidFill>
                <a:srgbClr val="358FCB"/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8" name="Freeform 25"/>
              <p:cNvSpPr/>
              <p:nvPr/>
            </p:nvSpPr>
            <p:spPr bwMode="auto">
              <a:xfrm>
                <a:off x="4819512" y="3312961"/>
                <a:ext cx="1556393" cy="1549533"/>
              </a:xfrm>
              <a:custGeom>
                <a:gdLst>
                  <a:gd name="T0" fmla="*/ 0 w 274"/>
                  <a:gd name="T1" fmla="*/ 156 h 272"/>
                  <a:gd name="T2" fmla="*/ 47 w 274"/>
                  <a:gd name="T3" fmla="*/ 41 h 272"/>
                  <a:gd name="T4" fmla="*/ 161 w 274"/>
                  <a:gd name="T5" fmla="*/ 67 h 272"/>
                  <a:gd name="T6" fmla="*/ 241 w 274"/>
                  <a:gd name="T7" fmla="*/ 151 h 272"/>
                  <a:gd name="T8" fmla="*/ 274 w 274"/>
                  <a:gd name="T9" fmla="*/ 214 h 272"/>
                  <a:gd name="T10" fmla="*/ 146 w 274"/>
                  <a:gd name="T11" fmla="*/ 272 h 272"/>
                  <a:gd name="T12" fmla="*/ 0 w 274"/>
                  <a:gd name="T13" fmla="*/ 156 h 2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74" h="272">
                    <a:moveTo>
                      <a:pt x="0" y="156"/>
                    </a:moveTo>
                    <a:cubicBezTo>
                      <a:pt x="0" y="156"/>
                      <a:pt x="41" y="65"/>
                      <a:pt x="47" y="41"/>
                    </a:cubicBezTo>
                    <a:cubicBezTo>
                      <a:pt x="47" y="41"/>
                      <a:pt x="116" y="0"/>
                      <a:pt x="161" y="67"/>
                    </a:cubicBezTo>
                    <a:cubicBezTo>
                      <a:pt x="161" y="67"/>
                      <a:pt x="255" y="55"/>
                      <a:pt x="241" y="151"/>
                    </a:cubicBezTo>
                    <a:cubicBezTo>
                      <a:pt x="241" y="151"/>
                      <a:pt x="274" y="164"/>
                      <a:pt x="274" y="214"/>
                    </a:cubicBezTo>
                    <a:cubicBezTo>
                      <a:pt x="274" y="214"/>
                      <a:pt x="203" y="249"/>
                      <a:pt x="146" y="272"/>
                    </a:cubicBezTo>
                    <a:lnTo>
                      <a:pt x="0" y="156"/>
                    </a:lnTo>
                    <a:close/>
                  </a:path>
                </a:pathLst>
              </a:custGeom>
              <a:solidFill>
                <a:srgbClr val="F7DD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29" name="Freeform 26"/>
              <p:cNvSpPr/>
              <p:nvPr/>
            </p:nvSpPr>
            <p:spPr bwMode="auto">
              <a:xfrm>
                <a:off x="4855800" y="3394244"/>
                <a:ext cx="838190" cy="858756"/>
              </a:xfrm>
              <a:custGeom>
                <a:gdLst>
                  <a:gd name="T0" fmla="*/ 47 w 147"/>
                  <a:gd name="T1" fmla="*/ 31 h 151"/>
                  <a:gd name="T2" fmla="*/ 147 w 147"/>
                  <a:gd name="T3" fmla="*/ 57 h 151"/>
                  <a:gd name="T4" fmla="*/ 63 w 147"/>
                  <a:gd name="T5" fmla="*/ 151 h 151"/>
                  <a:gd name="T6" fmla="*/ 0 w 147"/>
                  <a:gd name="T7" fmla="*/ 141 h 151"/>
                  <a:gd name="T8" fmla="*/ 47 w 147"/>
                  <a:gd name="T9" fmla="*/ 31 h 1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7" h="151">
                    <a:moveTo>
                      <a:pt x="47" y="31"/>
                    </a:moveTo>
                    <a:cubicBezTo>
                      <a:pt x="47" y="31"/>
                      <a:pt x="104" y="0"/>
                      <a:pt x="147" y="57"/>
                    </a:cubicBezTo>
                    <a:cubicBezTo>
                      <a:pt x="63" y="151"/>
                      <a:pt x="63" y="151"/>
                      <a:pt x="63" y="151"/>
                    </a:cubicBezTo>
                    <a:cubicBezTo>
                      <a:pt x="0" y="141"/>
                      <a:pt x="0" y="141"/>
                      <a:pt x="0" y="141"/>
                    </a:cubicBezTo>
                    <a:lnTo>
                      <a:pt x="47" y="31"/>
                    </a:lnTo>
                    <a:close/>
                  </a:path>
                </a:pathLst>
              </a:custGeom>
              <a:solidFill>
                <a:srgbClr val="FFF3D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0" name="Freeform 27"/>
              <p:cNvSpPr/>
              <p:nvPr/>
            </p:nvSpPr>
            <p:spPr bwMode="auto">
              <a:xfrm>
                <a:off x="5509092" y="4197524"/>
                <a:ext cx="845045" cy="666778"/>
              </a:xfrm>
              <a:custGeom>
                <a:gdLst>
                  <a:gd name="T0" fmla="*/ 116 w 149"/>
                  <a:gd name="T1" fmla="*/ 0 h 117"/>
                  <a:gd name="T2" fmla="*/ 145 w 149"/>
                  <a:gd name="T3" fmla="*/ 63 h 117"/>
                  <a:gd name="T4" fmla="*/ 25 w 149"/>
                  <a:gd name="T5" fmla="*/ 117 h 117"/>
                  <a:gd name="T6" fmla="*/ 0 w 149"/>
                  <a:gd name="T7" fmla="*/ 54 h 117"/>
                  <a:gd name="T8" fmla="*/ 116 w 149"/>
                  <a:gd name="T9" fmla="*/ 0 h 1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9" h="117">
                    <a:moveTo>
                      <a:pt x="116" y="0"/>
                    </a:moveTo>
                    <a:cubicBezTo>
                      <a:pt x="116" y="0"/>
                      <a:pt x="149" y="19"/>
                      <a:pt x="145" y="63"/>
                    </a:cubicBezTo>
                    <a:cubicBezTo>
                      <a:pt x="25" y="117"/>
                      <a:pt x="25" y="117"/>
                      <a:pt x="25" y="117"/>
                    </a:cubicBezTo>
                    <a:cubicBezTo>
                      <a:pt x="0" y="54"/>
                      <a:pt x="0" y="54"/>
                      <a:pt x="0" y="54"/>
                    </a:cubicBezTo>
                    <a:lnTo>
                      <a:pt x="116" y="0"/>
                    </a:lnTo>
                    <a:close/>
                  </a:path>
                </a:pathLst>
              </a:custGeom>
              <a:solidFill>
                <a:srgbClr val="ECC4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1" name="Freeform 28"/>
              <p:cNvSpPr/>
              <p:nvPr/>
            </p:nvSpPr>
            <p:spPr bwMode="auto">
              <a:xfrm>
                <a:off x="4510339" y="4063651"/>
                <a:ext cx="1136441" cy="1138152"/>
              </a:xfrm>
              <a:custGeom>
                <a:gdLst>
                  <a:gd name="T0" fmla="*/ 0 w 200"/>
                  <a:gd name="T1" fmla="*/ 200 h 200"/>
                  <a:gd name="T2" fmla="*/ 200 w 200"/>
                  <a:gd name="T3" fmla="*/ 141 h 200"/>
                  <a:gd name="T4" fmla="*/ 54 w 200"/>
                  <a:gd name="T5" fmla="*/ 25 h 200"/>
                  <a:gd name="T6" fmla="*/ 0 w 200"/>
                  <a:gd name="T7" fmla="*/ 200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0" h="200">
                    <a:moveTo>
                      <a:pt x="0" y="200"/>
                    </a:moveTo>
                    <a:cubicBezTo>
                      <a:pt x="200" y="141"/>
                      <a:pt x="200" y="141"/>
                      <a:pt x="200" y="141"/>
                    </a:cubicBezTo>
                    <a:cubicBezTo>
                      <a:pt x="169" y="0"/>
                      <a:pt x="54" y="25"/>
                      <a:pt x="54" y="25"/>
                    </a:cubicBezTo>
                    <a:lnTo>
                      <a:pt x="0" y="20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2" name="Freeform 29"/>
              <p:cNvSpPr/>
              <p:nvPr/>
            </p:nvSpPr>
            <p:spPr bwMode="auto">
              <a:xfrm>
                <a:off x="4565818" y="4188160"/>
                <a:ext cx="656497" cy="911893"/>
              </a:xfrm>
              <a:custGeom>
                <a:gdLst>
                  <a:gd name="T0" fmla="*/ 115 w 115"/>
                  <a:gd name="T1" fmla="*/ 12 h 160"/>
                  <a:gd name="T2" fmla="*/ 115 w 115"/>
                  <a:gd name="T3" fmla="*/ 12 h 160"/>
                  <a:gd name="T4" fmla="*/ 51 w 115"/>
                  <a:gd name="T5" fmla="*/ 2 h 160"/>
                  <a:gd name="T6" fmla="*/ 0 w 115"/>
                  <a:gd name="T7" fmla="*/ 160 h 160"/>
                  <a:gd name="T8" fmla="*/ 115 w 115"/>
                  <a:gd name="T9" fmla="*/ 12 h 1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5" h="160">
                    <a:moveTo>
                      <a:pt x="115" y="12"/>
                    </a:moveTo>
                    <a:cubicBezTo>
                      <a:pt x="115" y="12"/>
                      <a:pt x="115" y="12"/>
                      <a:pt x="115" y="12"/>
                    </a:cubicBezTo>
                    <a:cubicBezTo>
                      <a:pt x="88" y="0"/>
                      <a:pt x="63" y="1"/>
                      <a:pt x="51" y="2"/>
                    </a:cubicBezTo>
                    <a:cubicBezTo>
                      <a:pt x="0" y="160"/>
                      <a:pt x="0" y="160"/>
                      <a:pt x="0" y="160"/>
                    </a:cubicBezTo>
                    <a:lnTo>
                      <a:pt x="115" y="12"/>
                    </a:lnTo>
                    <a:close/>
                  </a:path>
                </a:pathLst>
              </a:custGeom>
              <a:solidFill>
                <a:srgbClr val="42392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3" name="Freeform 30"/>
              <p:cNvSpPr/>
              <p:nvPr/>
            </p:nvSpPr>
            <p:spPr bwMode="auto">
              <a:xfrm>
                <a:off x="5707494" y="1719577"/>
                <a:ext cx="2068905" cy="1974626"/>
              </a:xfrm>
              <a:custGeom>
                <a:gdLst>
                  <a:gd name="T0" fmla="*/ 1306 w 1306"/>
                  <a:gd name="T1" fmla="*/ 0 h 1245"/>
                  <a:gd name="T2" fmla="*/ 18 w 1306"/>
                  <a:gd name="T3" fmla="*/ 1245 h 1245"/>
                  <a:gd name="T4" fmla="*/ 0 w 1306"/>
                  <a:gd name="T5" fmla="*/ 1220 h 1245"/>
                  <a:gd name="T6" fmla="*/ 1306 w 1306"/>
                  <a:gd name="T7" fmla="*/ 0 h 12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06" h="1245">
                    <a:moveTo>
                      <a:pt x="1306" y="0"/>
                    </a:moveTo>
                    <a:lnTo>
                      <a:pt x="18" y="1245"/>
                    </a:lnTo>
                    <a:lnTo>
                      <a:pt x="0" y="1220"/>
                    </a:lnTo>
                    <a:lnTo>
                      <a:pt x="1306" y="0"/>
                    </a:lnTo>
                    <a:close/>
                  </a:path>
                </a:pathLst>
              </a:cu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4" name="Freeform 31"/>
              <p:cNvSpPr/>
              <p:nvPr/>
            </p:nvSpPr>
            <p:spPr bwMode="auto">
              <a:xfrm>
                <a:off x="6189971" y="1816842"/>
                <a:ext cx="1693520" cy="2356866"/>
              </a:xfrm>
              <a:custGeom>
                <a:gdLst>
                  <a:gd name="T0" fmla="*/ 1069 w 1069"/>
                  <a:gd name="T1" fmla="*/ 0 h 1486"/>
                  <a:gd name="T2" fmla="*/ 0 w 1069"/>
                  <a:gd name="T3" fmla="*/ 1486 h 1486"/>
                  <a:gd name="T4" fmla="*/ 4 w 1069"/>
                  <a:gd name="T5" fmla="*/ 1450 h 1486"/>
                  <a:gd name="T6" fmla="*/ 1069 w 1069"/>
                  <a:gd name="T7" fmla="*/ 0 h 14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69" h="1486">
                    <a:moveTo>
                      <a:pt x="1069" y="0"/>
                    </a:moveTo>
                    <a:lnTo>
                      <a:pt x="0" y="1486"/>
                    </a:lnTo>
                    <a:lnTo>
                      <a:pt x="4" y="1450"/>
                    </a:lnTo>
                    <a:lnTo>
                      <a:pt x="1069" y="0"/>
                    </a:lnTo>
                    <a:close/>
                  </a:path>
                </a:pathLst>
              </a:cu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  <p:sp>
            <p:nvSpPr>
              <p:cNvPr id="35" name="Freeform 32"/>
              <p:cNvSpPr/>
              <p:nvPr/>
            </p:nvSpPr>
            <p:spPr bwMode="auto">
              <a:xfrm>
                <a:off x="5084815" y="1704889"/>
                <a:ext cx="2502570" cy="1846070"/>
              </a:xfrm>
              <a:custGeom>
                <a:gdLst>
                  <a:gd name="T0" fmla="*/ 1579 w 1579"/>
                  <a:gd name="T1" fmla="*/ 0 h 1163"/>
                  <a:gd name="T2" fmla="*/ 0 w 1579"/>
                  <a:gd name="T3" fmla="*/ 1163 h 1163"/>
                  <a:gd name="T4" fmla="*/ 57 w 1579"/>
                  <a:gd name="T5" fmla="*/ 1138 h 1163"/>
                  <a:gd name="T6" fmla="*/ 1579 w 1579"/>
                  <a:gd name="T7" fmla="*/ 0 h 11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79" h="1163">
                    <a:moveTo>
                      <a:pt x="1579" y="0"/>
                    </a:moveTo>
                    <a:lnTo>
                      <a:pt x="0" y="1163"/>
                    </a:lnTo>
                    <a:lnTo>
                      <a:pt x="57" y="1138"/>
                    </a:lnTo>
                    <a:lnTo>
                      <a:pt x="1579" y="0"/>
                    </a:lnTo>
                    <a:close/>
                  </a:path>
                </a:pathLst>
              </a:custGeom>
              <a:solidFill>
                <a:schemeClr val="bg1">
                  <a:alpha val="20000"/>
                </a:schemeClr>
              </a:solidFill>
              <a:ln>
                <a:noFill/>
              </a:ln>
            </p:spPr>
            <p:txBody>
              <a:bodyPr lIns="68580" tIns="34290" rIns="68580" bIns="34290"/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1pPr>
                <a:lvl2pPr marL="0" marR="0" indent="457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2pPr>
                <a:lvl3pPr marL="0" marR="0" indent="914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3pPr>
                <a:lvl4pPr marL="0" marR="0" indent="1371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4pPr>
                <a:lvl5pPr marL="0" marR="0" indent="18288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5pPr>
                <a:lvl6pPr marL="0" marR="0" indent="22860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6pPr>
                <a:lvl7pPr marL="0" marR="0" indent="27432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7pPr>
                <a:lvl8pPr marL="0" marR="0" indent="32004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8pPr>
                <a:lvl9pPr marL="0" marR="0" indent="3657600" algn="l" defTabSz="9144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Calibri"/>
                  </a:defRPr>
                </a:lvl9pPr>
              </a:lstStyle>
              <a:p>
                <a:pPr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id-ID" sz="1350">
                  <a:latin typeface="+mn-lt"/>
                </a:endParaRPr>
              </a:p>
            </p:txBody>
          </p:sp>
        </p:grpSp>
      </p:grpSp>
      <p:sp>
        <p:nvSpPr>
          <p:cNvPr id="36" name="Rectangle 8"/>
          <p:cNvSpPr/>
          <p:nvPr/>
        </p:nvSpPr>
        <p:spPr>
          <a:xfrm>
            <a:off x="1052719" y="815189"/>
            <a:ext cx="219525" cy="871154"/>
          </a:xfrm>
          <a:prstGeom prst="rect">
            <a:avLst/>
          </a:prstGeom>
          <a:solidFill>
            <a:srgbClr val="FB792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7" name="矩形 36"/>
          <p:cNvSpPr/>
          <p:nvPr/>
        </p:nvSpPr>
        <p:spPr>
          <a:xfrm>
            <a:off x="1403838" y="2958543"/>
            <a:ext cx="6382141" cy="507831"/>
          </a:xfrm>
          <a:prstGeom prst="rect">
            <a:avLst/>
          </a:prstGeom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要求学生通过学习，了解并掌握如何计算曲线外轨超高。</a:t>
            </a:r>
            <a:endParaRPr lang="zh-CN" altLang="zh-CN">
              <a:solidFill>
                <a:srgbClr val="071E6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625321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435026" y="869289"/>
            <a:ext cx="2498502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Calibri"/>
              </a:rPr>
              <a:t>教学重点</a:t>
            </a:r>
          </a:p>
        </p:txBody>
      </p:sp>
      <p:sp>
        <p:nvSpPr>
          <p:cNvPr id="38" name="Rectangle 8"/>
          <p:cNvSpPr/>
          <p:nvPr/>
        </p:nvSpPr>
        <p:spPr>
          <a:xfrm>
            <a:off x="1135873" y="723406"/>
            <a:ext cx="219525" cy="871154"/>
          </a:xfrm>
          <a:prstGeom prst="rect">
            <a:avLst/>
          </a:prstGeom>
          <a:solidFill>
            <a:srgbClr val="FB792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grpSp>
        <p:nvGrpSpPr>
          <p:cNvPr id="43" name="Group 47"/>
          <p:cNvGrpSpPr>
            <a:grpSpLocks noChangeAspect="1"/>
          </p:cNvGrpSpPr>
          <p:nvPr/>
        </p:nvGrpSpPr>
        <p:grpSpPr>
          <a:xfrm rot="19758212">
            <a:off x="1216663" y="3193282"/>
            <a:ext cx="2736154" cy="2408864"/>
            <a:chOff x="6040049" y="4182118"/>
            <a:chExt cx="521619" cy="459224"/>
          </a:xfrm>
          <a:solidFill>
            <a:schemeClr val="accent4"/>
          </a:solidFill>
        </p:grpSpPr>
        <p:sp>
          <p:nvSpPr>
            <p:cNvPr id="44" name="Freeform 84"/>
            <p:cNvSpPr/>
            <p:nvPr/>
          </p:nvSpPr>
          <p:spPr bwMode="auto">
            <a:xfrm>
              <a:off x="6087469" y="4202084"/>
              <a:ext cx="194671" cy="419291"/>
            </a:xfrm>
            <a:custGeom>
              <a:gdLst>
                <a:gd name="T0" fmla="*/ 52 w 59"/>
                <a:gd name="T1" fmla="*/ 5 h 126"/>
                <a:gd name="T2" fmla="*/ 9 w 59"/>
                <a:gd name="T3" fmla="*/ 38 h 126"/>
                <a:gd name="T4" fmla="*/ 0 w 59"/>
                <a:gd name="T5" fmla="*/ 39 h 126"/>
                <a:gd name="T6" fmla="*/ 0 w 59"/>
                <a:gd name="T7" fmla="*/ 86 h 126"/>
                <a:gd name="T8" fmla="*/ 9 w 59"/>
                <a:gd name="T9" fmla="*/ 88 h 126"/>
                <a:gd name="T10" fmla="*/ 51 w 59"/>
                <a:gd name="T11" fmla="*/ 119 h 126"/>
                <a:gd name="T12" fmla="*/ 59 w 59"/>
                <a:gd name="T13" fmla="*/ 119 h 126"/>
                <a:gd name="T14" fmla="*/ 59 w 59"/>
                <a:gd name="T15" fmla="*/ 5 h 126"/>
                <a:gd name="T16" fmla="*/ 52 w 59"/>
                <a:gd name="T17" fmla="*/ 5 h 1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9" h="125">
                  <a:moveTo>
                    <a:pt x="52" y="5"/>
                  </a:move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5" y="38"/>
                    <a:pt x="0" y="39"/>
                  </a:cubicBezTo>
                  <a:cubicBezTo>
                    <a:pt x="0" y="86"/>
                    <a:pt x="0" y="86"/>
                    <a:pt x="0" y="86"/>
                  </a:cubicBezTo>
                  <a:cubicBezTo>
                    <a:pt x="5" y="87"/>
                    <a:pt x="9" y="88"/>
                    <a:pt x="9" y="88"/>
                  </a:cubicBezTo>
                  <a:cubicBezTo>
                    <a:pt x="51" y="119"/>
                    <a:pt x="51" y="119"/>
                    <a:pt x="51" y="119"/>
                  </a:cubicBezTo>
                  <a:cubicBezTo>
                    <a:pt x="51" y="119"/>
                    <a:pt x="59" y="126"/>
                    <a:pt x="59" y="119"/>
                  </a:cubicBezTo>
                  <a:cubicBezTo>
                    <a:pt x="59" y="112"/>
                    <a:pt x="59" y="11"/>
                    <a:pt x="59" y="5"/>
                  </a:cubicBezTo>
                  <a:cubicBezTo>
                    <a:pt x="59" y="0"/>
                    <a:pt x="52" y="5"/>
                    <a:pt x="52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5" name="Freeform 85"/>
            <p:cNvSpPr/>
            <p:nvPr/>
          </p:nvSpPr>
          <p:spPr bwMode="auto">
            <a:xfrm>
              <a:off x="6040049" y="4339353"/>
              <a:ext cx="27454" cy="147252"/>
            </a:xfrm>
            <a:custGeom>
              <a:gdLst>
                <a:gd name="T0" fmla="*/ 0 w 8"/>
                <a:gd name="T1" fmla="*/ 8 h 44"/>
                <a:gd name="T2" fmla="*/ 0 w 8"/>
                <a:gd name="T3" fmla="*/ 38 h 44"/>
                <a:gd name="T4" fmla="*/ 8 w 8"/>
                <a:gd name="T5" fmla="*/ 44 h 44"/>
                <a:gd name="T6" fmla="*/ 8 w 8"/>
                <a:gd name="T7" fmla="*/ 0 h 44"/>
                <a:gd name="T8" fmla="*/ 0 w 8"/>
                <a:gd name="T9" fmla="*/ 8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44">
                  <a:moveTo>
                    <a:pt x="0" y="8"/>
                  </a:moveTo>
                  <a:cubicBezTo>
                    <a:pt x="0" y="16"/>
                    <a:pt x="0" y="32"/>
                    <a:pt x="0" y="38"/>
                  </a:cubicBezTo>
                  <a:cubicBezTo>
                    <a:pt x="0" y="40"/>
                    <a:pt x="4" y="42"/>
                    <a:pt x="8" y="44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4" y="2"/>
                    <a:pt x="0" y="4"/>
                    <a:pt x="0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6" name="Freeform 86"/>
            <p:cNvSpPr/>
            <p:nvPr/>
          </p:nvSpPr>
          <p:spPr bwMode="auto">
            <a:xfrm>
              <a:off x="6329559" y="4296924"/>
              <a:ext cx="77370" cy="229612"/>
            </a:xfrm>
            <a:custGeom>
              <a:gdLst>
                <a:gd name="T0" fmla="*/ 10 w 23"/>
                <a:gd name="T1" fmla="*/ 2 h 69"/>
                <a:gd name="T2" fmla="*/ 2 w 23"/>
                <a:gd name="T3" fmla="*/ 2 h 69"/>
                <a:gd name="T4" fmla="*/ 2 w 23"/>
                <a:gd name="T5" fmla="*/ 10 h 69"/>
                <a:gd name="T6" fmla="*/ 12 w 23"/>
                <a:gd name="T7" fmla="*/ 35 h 69"/>
                <a:gd name="T8" fmla="*/ 2 w 23"/>
                <a:gd name="T9" fmla="*/ 60 h 69"/>
                <a:gd name="T10" fmla="*/ 2 w 23"/>
                <a:gd name="T11" fmla="*/ 67 h 69"/>
                <a:gd name="T12" fmla="*/ 6 w 23"/>
                <a:gd name="T13" fmla="*/ 69 h 69"/>
                <a:gd name="T14" fmla="*/ 10 w 23"/>
                <a:gd name="T15" fmla="*/ 67 h 69"/>
                <a:gd name="T16" fmla="*/ 23 w 23"/>
                <a:gd name="T17" fmla="*/ 35 h 69"/>
                <a:gd name="T18" fmla="*/ 10 w 23"/>
                <a:gd name="T19" fmla="*/ 2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" h="69">
                  <a:moveTo>
                    <a:pt x="10" y="2"/>
                  </a:moveTo>
                  <a:cubicBezTo>
                    <a:pt x="7" y="0"/>
                    <a:pt x="4" y="0"/>
                    <a:pt x="2" y="2"/>
                  </a:cubicBezTo>
                  <a:cubicBezTo>
                    <a:pt x="0" y="4"/>
                    <a:pt x="0" y="8"/>
                    <a:pt x="2" y="10"/>
                  </a:cubicBezTo>
                  <a:cubicBezTo>
                    <a:pt x="9" y="17"/>
                    <a:pt x="12" y="26"/>
                    <a:pt x="12" y="35"/>
                  </a:cubicBezTo>
                  <a:cubicBezTo>
                    <a:pt x="12" y="44"/>
                    <a:pt x="9" y="53"/>
                    <a:pt x="2" y="60"/>
                  </a:cubicBezTo>
                  <a:cubicBezTo>
                    <a:pt x="0" y="62"/>
                    <a:pt x="0" y="65"/>
                    <a:pt x="2" y="67"/>
                  </a:cubicBezTo>
                  <a:cubicBezTo>
                    <a:pt x="3" y="68"/>
                    <a:pt x="4" y="69"/>
                    <a:pt x="6" y="69"/>
                  </a:cubicBezTo>
                  <a:cubicBezTo>
                    <a:pt x="7" y="69"/>
                    <a:pt x="9" y="68"/>
                    <a:pt x="10" y="67"/>
                  </a:cubicBezTo>
                  <a:cubicBezTo>
                    <a:pt x="19" y="58"/>
                    <a:pt x="23" y="47"/>
                    <a:pt x="23" y="35"/>
                  </a:cubicBezTo>
                  <a:cubicBezTo>
                    <a:pt x="23" y="23"/>
                    <a:pt x="19" y="11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7" name="Freeform 87"/>
            <p:cNvSpPr/>
            <p:nvPr/>
          </p:nvSpPr>
          <p:spPr bwMode="auto">
            <a:xfrm>
              <a:off x="6376980" y="4239521"/>
              <a:ext cx="102328" cy="341923"/>
            </a:xfrm>
            <a:custGeom>
              <a:gdLst>
                <a:gd name="T0" fmla="*/ 10 w 31"/>
                <a:gd name="T1" fmla="*/ 2 h 103"/>
                <a:gd name="T2" fmla="*/ 3 w 31"/>
                <a:gd name="T3" fmla="*/ 2 h 103"/>
                <a:gd name="T4" fmla="*/ 3 w 31"/>
                <a:gd name="T5" fmla="*/ 10 h 103"/>
                <a:gd name="T6" fmla="*/ 20 w 31"/>
                <a:gd name="T7" fmla="*/ 52 h 103"/>
                <a:gd name="T8" fmla="*/ 3 w 31"/>
                <a:gd name="T9" fmla="*/ 94 h 103"/>
                <a:gd name="T10" fmla="*/ 3 w 31"/>
                <a:gd name="T11" fmla="*/ 102 h 103"/>
                <a:gd name="T12" fmla="*/ 6 w 31"/>
                <a:gd name="T13" fmla="*/ 103 h 103"/>
                <a:gd name="T14" fmla="*/ 10 w 31"/>
                <a:gd name="T15" fmla="*/ 102 h 103"/>
                <a:gd name="T16" fmla="*/ 31 w 31"/>
                <a:gd name="T17" fmla="*/ 52 h 103"/>
                <a:gd name="T18" fmla="*/ 10 w 31"/>
                <a:gd name="T19" fmla="*/ 2 h 1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103">
                  <a:moveTo>
                    <a:pt x="10" y="2"/>
                  </a:moveTo>
                  <a:cubicBezTo>
                    <a:pt x="8" y="0"/>
                    <a:pt x="5" y="0"/>
                    <a:pt x="3" y="2"/>
                  </a:cubicBezTo>
                  <a:cubicBezTo>
                    <a:pt x="0" y="4"/>
                    <a:pt x="0" y="8"/>
                    <a:pt x="3" y="10"/>
                  </a:cubicBezTo>
                  <a:cubicBezTo>
                    <a:pt x="14" y="21"/>
                    <a:pt x="20" y="37"/>
                    <a:pt x="20" y="52"/>
                  </a:cubicBezTo>
                  <a:cubicBezTo>
                    <a:pt x="20" y="67"/>
                    <a:pt x="14" y="82"/>
                    <a:pt x="3" y="94"/>
                  </a:cubicBezTo>
                  <a:cubicBezTo>
                    <a:pt x="0" y="96"/>
                    <a:pt x="0" y="100"/>
                    <a:pt x="3" y="102"/>
                  </a:cubicBezTo>
                  <a:cubicBezTo>
                    <a:pt x="4" y="103"/>
                    <a:pt x="5" y="103"/>
                    <a:pt x="6" y="103"/>
                  </a:cubicBezTo>
                  <a:cubicBezTo>
                    <a:pt x="8" y="103"/>
                    <a:pt x="9" y="103"/>
                    <a:pt x="10" y="102"/>
                  </a:cubicBezTo>
                  <a:cubicBezTo>
                    <a:pt x="24" y="88"/>
                    <a:pt x="31" y="70"/>
                    <a:pt x="31" y="52"/>
                  </a:cubicBezTo>
                  <a:cubicBezTo>
                    <a:pt x="31" y="34"/>
                    <a:pt x="24" y="16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48" name="Freeform 88"/>
            <p:cNvSpPr/>
            <p:nvPr/>
          </p:nvSpPr>
          <p:spPr bwMode="auto">
            <a:xfrm>
              <a:off x="6436879" y="4182118"/>
              <a:ext cx="124789" cy="459224"/>
            </a:xfrm>
            <a:custGeom>
              <a:gdLst>
                <a:gd name="T0" fmla="*/ 10 w 38"/>
                <a:gd name="T1" fmla="*/ 2 h 138"/>
                <a:gd name="T2" fmla="*/ 2 w 38"/>
                <a:gd name="T3" fmla="*/ 2 h 138"/>
                <a:gd name="T4" fmla="*/ 2 w 38"/>
                <a:gd name="T5" fmla="*/ 9 h 138"/>
                <a:gd name="T6" fmla="*/ 27 w 38"/>
                <a:gd name="T7" fmla="*/ 69 h 138"/>
                <a:gd name="T8" fmla="*/ 2 w 38"/>
                <a:gd name="T9" fmla="*/ 128 h 138"/>
                <a:gd name="T10" fmla="*/ 2 w 38"/>
                <a:gd name="T11" fmla="*/ 136 h 138"/>
                <a:gd name="T12" fmla="*/ 6 w 38"/>
                <a:gd name="T13" fmla="*/ 138 h 138"/>
                <a:gd name="T14" fmla="*/ 10 w 38"/>
                <a:gd name="T15" fmla="*/ 136 h 138"/>
                <a:gd name="T16" fmla="*/ 38 w 38"/>
                <a:gd name="T17" fmla="*/ 69 h 138"/>
                <a:gd name="T18" fmla="*/ 10 w 38"/>
                <a:gd name="T19" fmla="*/ 2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" h="138">
                  <a:moveTo>
                    <a:pt x="10" y="2"/>
                  </a:moveTo>
                  <a:cubicBezTo>
                    <a:pt x="8" y="0"/>
                    <a:pt x="5" y="0"/>
                    <a:pt x="2" y="2"/>
                  </a:cubicBezTo>
                  <a:cubicBezTo>
                    <a:pt x="0" y="4"/>
                    <a:pt x="0" y="7"/>
                    <a:pt x="2" y="9"/>
                  </a:cubicBezTo>
                  <a:cubicBezTo>
                    <a:pt x="19" y="26"/>
                    <a:pt x="27" y="47"/>
                    <a:pt x="27" y="69"/>
                  </a:cubicBezTo>
                  <a:cubicBezTo>
                    <a:pt x="27" y="90"/>
                    <a:pt x="19" y="112"/>
                    <a:pt x="2" y="128"/>
                  </a:cubicBezTo>
                  <a:cubicBezTo>
                    <a:pt x="0" y="130"/>
                    <a:pt x="0" y="134"/>
                    <a:pt x="2" y="136"/>
                  </a:cubicBezTo>
                  <a:cubicBezTo>
                    <a:pt x="4" y="137"/>
                    <a:pt x="5" y="138"/>
                    <a:pt x="6" y="138"/>
                  </a:cubicBezTo>
                  <a:cubicBezTo>
                    <a:pt x="8" y="138"/>
                    <a:pt x="9" y="137"/>
                    <a:pt x="10" y="136"/>
                  </a:cubicBezTo>
                  <a:cubicBezTo>
                    <a:pt x="29" y="117"/>
                    <a:pt x="38" y="93"/>
                    <a:pt x="38" y="69"/>
                  </a:cubicBezTo>
                  <a:cubicBezTo>
                    <a:pt x="38" y="45"/>
                    <a:pt x="29" y="20"/>
                    <a:pt x="1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grpSp>
        <p:nvGrpSpPr>
          <p:cNvPr id="15" name="Group 20"/>
          <p:cNvGrpSpPr/>
          <p:nvPr/>
        </p:nvGrpSpPr>
        <p:grpSpPr>
          <a:xfrm>
            <a:off x="4649323" y="3409033"/>
            <a:ext cx="5168875" cy="637838"/>
            <a:chOff x="-142698" y="-1008917"/>
            <a:chExt cx="5959324" cy="1052492"/>
          </a:xfrm>
        </p:grpSpPr>
        <p:sp>
          <p:nvSpPr>
            <p:cNvPr id="16" name="矩形 14"/>
            <p:cNvSpPr>
              <a:spLocks noChangeArrowheads="1"/>
            </p:cNvSpPr>
            <p:nvPr/>
          </p:nvSpPr>
          <p:spPr bwMode="auto">
            <a:xfrm>
              <a:off x="248884" y="-1003377"/>
              <a:ext cx="5567742" cy="1046952"/>
            </a:xfrm>
            <a:prstGeom prst="rect">
              <a:avLst/>
            </a:prstGeom>
            <a:gradFill rotWithShape="1">
              <a:gsLst>
                <a:gs pos="0">
                  <a:srgbClr val="F9F9F9"/>
                </a:gs>
                <a:gs pos="32999">
                  <a:srgbClr val="F9F9F9"/>
                </a:gs>
                <a:gs pos="100000">
                  <a:srgbClr val="D7D7D7"/>
                </a:gs>
              </a:gsLst>
              <a:lin ang="5400000" scaled="1"/>
            </a:gradFill>
            <a:ln w="3175">
              <a:solidFill>
                <a:srgbClr val="D7D7D7"/>
              </a:solidFill>
              <a:miter lim="800000"/>
            </a:ln>
          </p:spPr>
          <p:txBody>
            <a:bodyPr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Tx/>
                <a:buFont typeface="Arial" pitchFamily="34" charset="0"/>
                <a:buChar char="•"/>
                <a:defRPr kumimoji="0" sz="2400" b="1" i="0" u="none" strike="noStrike" cap="none" spc="0" normalizeH="0" baseline="0">
                  <a:ln>
                    <a:noFill/>
                  </a:ln>
                  <a:solidFill>
                    <a:srgbClr val="4787AF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1pPr>
              <a:lvl2pPr marL="742950" marR="0" indent="-28575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60000"/>
                <a:buFont typeface="Wingdings" panose="05000000000000000000" pitchFamily="2" charset="2"/>
                <a:buChar char="n"/>
                <a:defRPr kumimoji="0" sz="20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2pPr>
              <a:lvl3pPr marL="11430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60000"/>
                <a:buFont typeface="Arial" pitchFamily="34" charset="0"/>
                <a:buChar char="•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3pPr>
              <a:lvl4pPr marL="16002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60000"/>
                <a:buFont typeface="Wingdings" panose="05000000000000000000" pitchFamily="2" charset="2"/>
                <a:buChar char="n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4pPr>
              <a:lvl5pPr marL="20574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5pPr>
              <a:lvl6pPr marL="25146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6pPr>
              <a:lvl7pPr marL="29718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7pPr>
              <a:lvl8pPr marL="34290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8pPr>
              <a:lvl9pPr marL="38862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buClrTx/>
                <a:buNone/>
              </a:pPr>
              <a:r>
                <a:rPr lang="zh-CN" altLang="en-US" sz="2800">
                  <a:solidFill>
                    <a:srgbClr val="FF8E1D"/>
                  </a:solidFill>
                </a:rPr>
                <a:t>曲线外轨超高的计算</a:t>
              </a:r>
            </a:p>
          </p:txBody>
        </p:sp>
        <p:sp>
          <p:nvSpPr>
            <p:cNvPr id="17" name="AutoShape 4"/>
            <p:cNvSpPr>
              <a:spLocks noChangeArrowheads="1"/>
            </p:cNvSpPr>
            <p:nvPr/>
          </p:nvSpPr>
          <p:spPr bwMode="auto">
            <a:xfrm>
              <a:off x="-142698" y="-1008917"/>
              <a:ext cx="1162567" cy="1046951"/>
            </a:xfrm>
            <a:prstGeom prst="hexagon">
              <a:avLst>
                <a:gd name="adj" fmla="val 28651"/>
                <a:gd name="vf" fmla="val 115470"/>
              </a:avLst>
            </a:prstGeom>
            <a:solidFill>
              <a:srgbClr val="FF8E1D"/>
            </a:solidFill>
            <a:ln w="3175">
              <a:solidFill>
                <a:srgbClr val="D7D7D7"/>
              </a:solidFill>
              <a:miter lim="800000"/>
            </a:ln>
          </p:spPr>
          <p:txBody>
            <a:bodyPr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Tx/>
                <a:buFont typeface="Arial" pitchFamily="34" charset="0"/>
                <a:buChar char="•"/>
                <a:defRPr kumimoji="0" sz="2400" b="1" i="0" u="none" strike="noStrike" cap="none" spc="0" normalizeH="0" baseline="0">
                  <a:ln>
                    <a:noFill/>
                  </a:ln>
                  <a:solidFill>
                    <a:srgbClr val="4787AF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1pPr>
              <a:lvl2pPr marL="742950" marR="0" indent="-28575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60000"/>
                <a:buFont typeface="Wingdings" panose="05000000000000000000" pitchFamily="2" charset="2"/>
                <a:buChar char="n"/>
                <a:defRPr kumimoji="0" sz="20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2pPr>
              <a:lvl3pPr marL="11430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60000"/>
                <a:buFont typeface="Arial" pitchFamily="34" charset="0"/>
                <a:buChar char="•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3pPr>
              <a:lvl4pPr marL="16002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60000"/>
                <a:buFont typeface="Wingdings" panose="05000000000000000000" pitchFamily="2" charset="2"/>
                <a:buChar char="n"/>
                <a:defRPr kumimoji="0" sz="16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4pPr>
              <a:lvl5pPr marL="2057400" marR="0" indent="-228600" algn="l" defTabSz="914400" rtl="0" fontAlgn="auto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5pPr>
              <a:lvl6pPr marL="25146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6pPr>
              <a:lvl7pPr marL="29718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7pPr>
              <a:lvl8pPr marL="34290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8pPr>
              <a:lvl9pPr marL="3886200" marR="0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Tx/>
                <a:buSzPct val="60000"/>
                <a:buFont typeface="Wingdings" panose="05000000000000000000" pitchFamily="2" charset="2"/>
                <a:buChar char="n"/>
                <a:defRPr kumimoji="0" sz="1400" b="1" i="0" u="none" strike="noStrike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Verdana" panose="020b0604030504040204" pitchFamily="34" charset="0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buClrTx/>
                <a:buFontTx/>
                <a:buNone/>
              </a:pPr>
              <a:endParaRPr lang="zh-CN" altLang="en-US" sz="3200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23560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435026" y="869289"/>
            <a:ext cx="2498502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Calibri"/>
              </a:rPr>
              <a:t>目录</a:t>
            </a:r>
          </a:p>
        </p:txBody>
      </p:sp>
      <p:sp>
        <p:nvSpPr>
          <p:cNvPr id="38" name="Rectangle 8"/>
          <p:cNvSpPr/>
          <p:nvPr/>
        </p:nvSpPr>
        <p:spPr>
          <a:xfrm>
            <a:off x="1135873" y="723406"/>
            <a:ext cx="219525" cy="871154"/>
          </a:xfrm>
          <a:prstGeom prst="rect">
            <a:avLst/>
          </a:prstGeom>
          <a:solidFill>
            <a:srgbClr val="FB792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5" name="Freeform 31"/>
          <p:cNvSpPr>
            <a:spLocks noChangeAspect="1" noEditPoints="1"/>
          </p:cNvSpPr>
          <p:nvPr/>
        </p:nvSpPr>
        <p:spPr bwMode="auto">
          <a:xfrm rot="20009960">
            <a:off x="1234932" y="2952885"/>
            <a:ext cx="1276350" cy="1763713"/>
          </a:xfrm>
          <a:custGeom>
            <a:gdLst>
              <a:gd name="T0" fmla="*/ 90 w 293"/>
              <a:gd name="T1" fmla="*/ 383 h 400"/>
              <a:gd name="T2" fmla="*/ 147 w 293"/>
              <a:gd name="T3" fmla="*/ 400 h 400"/>
              <a:gd name="T4" fmla="*/ 203 w 293"/>
              <a:gd name="T5" fmla="*/ 383 h 400"/>
              <a:gd name="T6" fmla="*/ 203 w 293"/>
              <a:gd name="T7" fmla="*/ 342 h 400"/>
              <a:gd name="T8" fmla="*/ 90 w 293"/>
              <a:gd name="T9" fmla="*/ 342 h 400"/>
              <a:gd name="T10" fmla="*/ 90 w 293"/>
              <a:gd name="T11" fmla="*/ 383 h 400"/>
              <a:gd name="T12" fmla="*/ 201 w 293"/>
              <a:gd name="T13" fmla="*/ 318 h 400"/>
              <a:gd name="T14" fmla="*/ 286 w 293"/>
              <a:gd name="T15" fmla="*/ 116 h 400"/>
              <a:gd name="T16" fmla="*/ 147 w 293"/>
              <a:gd name="T17" fmla="*/ 0 h 400"/>
              <a:gd name="T18" fmla="*/ 7 w 293"/>
              <a:gd name="T19" fmla="*/ 116 h 400"/>
              <a:gd name="T20" fmla="*/ 93 w 293"/>
              <a:gd name="T21" fmla="*/ 318 h 400"/>
              <a:gd name="T22" fmla="*/ 201 w 293"/>
              <a:gd name="T23" fmla="*/ 318 h 400"/>
              <a:gd name="T24" fmla="*/ 50 w 293"/>
              <a:gd name="T25" fmla="*/ 119 h 400"/>
              <a:gd name="T26" fmla="*/ 147 w 293"/>
              <a:gd name="T27" fmla="*/ 41 h 400"/>
              <a:gd name="T28" fmla="*/ 244 w 293"/>
              <a:gd name="T29" fmla="*/ 119 h 400"/>
              <a:gd name="T30" fmla="*/ 208 w 293"/>
              <a:gd name="T31" fmla="*/ 198 h 400"/>
              <a:gd name="T32" fmla="*/ 163 w 293"/>
              <a:gd name="T33" fmla="*/ 283 h 400"/>
              <a:gd name="T34" fmla="*/ 130 w 293"/>
              <a:gd name="T35" fmla="*/ 283 h 400"/>
              <a:gd name="T36" fmla="*/ 86 w 293"/>
              <a:gd name="T37" fmla="*/ 198 h 400"/>
              <a:gd name="T38" fmla="*/ 50 w 293"/>
              <a:gd name="T39" fmla="*/ 119 h 4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293" h="400">
                <a:moveTo>
                  <a:pt x="90" y="383"/>
                </a:moveTo>
                <a:cubicBezTo>
                  <a:pt x="106" y="393"/>
                  <a:pt x="125" y="400"/>
                  <a:pt x="147" y="400"/>
                </a:cubicBezTo>
                <a:cubicBezTo>
                  <a:pt x="169" y="400"/>
                  <a:pt x="187" y="393"/>
                  <a:pt x="203" y="383"/>
                </a:cubicBezTo>
                <a:cubicBezTo>
                  <a:pt x="203" y="342"/>
                  <a:pt x="203" y="342"/>
                  <a:pt x="203" y="342"/>
                </a:cubicBezTo>
                <a:cubicBezTo>
                  <a:pt x="90" y="342"/>
                  <a:pt x="90" y="342"/>
                  <a:pt x="90" y="342"/>
                </a:cubicBezTo>
                <a:lnTo>
                  <a:pt x="90" y="383"/>
                </a:lnTo>
                <a:close/>
                <a:moveTo>
                  <a:pt x="201" y="318"/>
                </a:moveTo>
                <a:cubicBezTo>
                  <a:pt x="201" y="231"/>
                  <a:pt x="293" y="203"/>
                  <a:pt x="286" y="116"/>
                </a:cubicBezTo>
                <a:cubicBezTo>
                  <a:pt x="282" y="61"/>
                  <a:pt x="245" y="0"/>
                  <a:pt x="147" y="0"/>
                </a:cubicBezTo>
                <a:cubicBezTo>
                  <a:pt x="49" y="0"/>
                  <a:pt x="12" y="61"/>
                  <a:pt x="7" y="116"/>
                </a:cubicBezTo>
                <a:cubicBezTo>
                  <a:pt x="0" y="203"/>
                  <a:pt x="93" y="231"/>
                  <a:pt x="93" y="318"/>
                </a:cubicBezTo>
                <a:lnTo>
                  <a:pt x="201" y="318"/>
                </a:lnTo>
                <a:close/>
                <a:moveTo>
                  <a:pt x="50" y="119"/>
                </a:moveTo>
                <a:cubicBezTo>
                  <a:pt x="54" y="67"/>
                  <a:pt x="89" y="41"/>
                  <a:pt x="147" y="41"/>
                </a:cubicBezTo>
                <a:cubicBezTo>
                  <a:pt x="204" y="41"/>
                  <a:pt x="240" y="67"/>
                  <a:pt x="244" y="119"/>
                </a:cubicBezTo>
                <a:cubicBezTo>
                  <a:pt x="246" y="148"/>
                  <a:pt x="230" y="167"/>
                  <a:pt x="208" y="198"/>
                </a:cubicBezTo>
                <a:cubicBezTo>
                  <a:pt x="192" y="221"/>
                  <a:pt x="172" y="248"/>
                  <a:pt x="163" y="283"/>
                </a:cubicBezTo>
                <a:cubicBezTo>
                  <a:pt x="130" y="283"/>
                  <a:pt x="130" y="283"/>
                  <a:pt x="130" y="283"/>
                </a:cubicBezTo>
                <a:cubicBezTo>
                  <a:pt x="121" y="248"/>
                  <a:pt x="102" y="221"/>
                  <a:pt x="86" y="198"/>
                </a:cubicBezTo>
                <a:cubicBezTo>
                  <a:pt x="64" y="167"/>
                  <a:pt x="47" y="148"/>
                  <a:pt x="50" y="119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3" name="Content Placeholder 2"/>
          <p:cNvSpPr txBox="1"/>
          <p:nvPr/>
        </p:nvSpPr>
        <p:spPr bwMode="auto">
          <a:xfrm>
            <a:off x="4439235" y="3151740"/>
            <a:ext cx="981075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1pPr>
            <a:lvl2pPr marL="742950" marR="0" indent="-28575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4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marR="0" indent="-22860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marR="0" indent="-22860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marR="0" indent="-228600" algn="l" defTabSz="914400" rtl="0" fontAlgn="auto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marR="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8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en-US" altLang="zh-CN" sz="4400">
                <a:solidFill>
                  <a:srgbClr val="FF0000"/>
                </a:solidFill>
                <a:latin typeface="Diavlo Medium"/>
              </a:rPr>
              <a:t>01</a:t>
            </a:r>
          </a:p>
        </p:txBody>
      </p:sp>
      <p:sp>
        <p:nvSpPr>
          <p:cNvPr id="24" name="Content Placeholder 2"/>
          <p:cNvSpPr txBox="1"/>
          <p:nvPr/>
        </p:nvSpPr>
        <p:spPr>
          <a:xfrm>
            <a:off x="6764599" y="3151740"/>
            <a:ext cx="981075" cy="458787"/>
          </a:xfrm>
          <a:prstGeom prst="rect">
            <a:avLst/>
          </a:prstGeom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4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1pPr>
            <a:lvl2pPr marL="742950" marR="0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2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2pPr>
            <a:lvl3pPr marL="1143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1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3pPr>
            <a:lvl4pPr marL="1600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4pPr>
            <a:lvl5pPr marL="20574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5pPr>
            <a:lvl6pPr marL="25146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6pPr>
            <a:lvl7pPr marL="29718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7pPr>
            <a:lvl8pPr marL="3429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8pPr>
            <a:lvl9pPr marL="3886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ct val="0"/>
              </a:spcAft>
              <a:buFont typeface="Arial" pitchFamily="34" charset="0"/>
              <a:buNone/>
              <a:defRPr/>
            </a:pPr>
            <a:r>
              <a:rPr lang="en-US" sz="4400">
                <a:solidFill>
                  <a:schemeClr val="accent6"/>
                </a:solidFill>
                <a:latin typeface="Diavlo Medium" panose="02000000000000000000" pitchFamily="50" charset="0"/>
              </a:rPr>
              <a:t>02</a:t>
            </a:r>
          </a:p>
        </p:txBody>
      </p:sp>
      <p:sp>
        <p:nvSpPr>
          <p:cNvPr id="28" name="Content Placeholder 2"/>
          <p:cNvSpPr txBox="1"/>
          <p:nvPr/>
        </p:nvSpPr>
        <p:spPr>
          <a:xfrm>
            <a:off x="4309770" y="4028371"/>
            <a:ext cx="1240004" cy="378870"/>
          </a:xfrm>
          <a:prstGeom prst="rect">
            <a:avLst/>
          </a:prstGeom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4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1pPr>
            <a:lvl2pPr marL="742950" marR="0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2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2pPr>
            <a:lvl3pPr marL="1143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1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3pPr>
            <a:lvl4pPr marL="1600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4pPr>
            <a:lvl5pPr marL="20574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5pPr>
            <a:lvl6pPr marL="25146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6pPr>
            <a:lvl7pPr marL="29718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7pPr>
            <a:lvl8pPr marL="3429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8pPr>
            <a:lvl9pPr marL="3886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9pPr>
          </a:lstStyle>
          <a:p>
            <a:pPr marL="0" lvl="1" indent="0" algn="ctr">
              <a:buNone/>
            </a:pPr>
            <a:r>
              <a: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计算超高例题</a:t>
            </a:r>
            <a:r>
              <a:rPr lang="en-US" altLang="zh-CN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2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Content Placeholder 2"/>
          <p:cNvSpPr txBox="1"/>
          <p:nvPr/>
        </p:nvSpPr>
        <p:spPr>
          <a:xfrm>
            <a:off x="6624717" y="4028371"/>
            <a:ext cx="1260838" cy="378870"/>
          </a:xfrm>
          <a:prstGeom prst="rect">
            <a:avLst/>
          </a:prstGeom>
        </p:spPr>
        <p:txBody>
          <a:bodyPr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4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1pPr>
            <a:lvl2pPr marL="742950" marR="0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2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2pPr>
            <a:lvl3pPr marL="1143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110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3pPr>
            <a:lvl4pPr marL="1600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4pPr>
            <a:lvl5pPr marL="20574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sz="1050" b="0" i="0" u="none" strike="noStrike" kern="1200" cap="none" spc="0" normalizeH="0" baseline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FillTx/>
                <a:latin typeface="+mn-lt"/>
                <a:ea typeface="+mn-ea"/>
                <a:cs typeface="+mn-cs"/>
              </a:defRPr>
            </a:lvl5pPr>
            <a:lvl6pPr marL="25146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6pPr>
            <a:lvl7pPr marL="29718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7pPr>
            <a:lvl8pPr marL="34290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8pPr>
            <a:lvl9pPr marL="3886200" marR="0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sz="2000" b="0" i="0" u="none" strike="noStrike" kern="1200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+mn-lt"/>
                <a:ea typeface="+mn-ea"/>
                <a:cs typeface="+mn-cs"/>
              </a:defRPr>
            </a:lvl9pPr>
          </a:lstStyle>
          <a:p>
            <a:pPr marL="0" lvl="1" indent="0" algn="ctr">
              <a:buNone/>
            </a:pPr>
            <a:r>
              <a:rPr lang="zh-CN" altLang="en-US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计算超高例题</a:t>
            </a:r>
            <a:r>
              <a:rPr lang="en-US" altLang="zh-CN"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2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3375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2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51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8" grpId="0"/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650613" y="6194011"/>
            <a:ext cx="529852" cy="415498"/>
            <a:chOff x="650613" y="6194011"/>
            <a:chExt cx="529852" cy="415498"/>
          </a:xfrm>
        </p:grpSpPr>
        <p:sp>
          <p:nvSpPr>
            <p:cNvPr id="18" name="Shape 5080"/>
            <p:cNvSpPr/>
            <p:nvPr/>
          </p:nvSpPr>
          <p:spPr>
            <a:xfrm>
              <a:off x="650613" y="6301009"/>
              <a:ext cx="255352" cy="20150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149" h="19002" extrusionOk="0">
                  <a:moveTo>
                    <a:pt x="5060" y="2115"/>
                  </a:moveTo>
                  <a:cubicBezTo>
                    <a:pt x="844" y="4860"/>
                    <a:pt x="1235" y="9418"/>
                    <a:pt x="1235" y="11283"/>
                  </a:cubicBezTo>
                  <a:cubicBezTo>
                    <a:pt x="6581" y="3461"/>
                    <a:pt x="14708" y="3928"/>
                    <a:pt x="14708" y="3928"/>
                  </a:cubicBezTo>
                  <a:cubicBezTo>
                    <a:pt x="14708" y="3928"/>
                    <a:pt x="3148" y="8486"/>
                    <a:pt x="62" y="17706"/>
                  </a:cubicBezTo>
                  <a:cubicBezTo>
                    <a:pt x="-329" y="18638"/>
                    <a:pt x="1235" y="19519"/>
                    <a:pt x="1583" y="18638"/>
                  </a:cubicBezTo>
                  <a:cubicBezTo>
                    <a:pt x="2365" y="16307"/>
                    <a:pt x="3887" y="14028"/>
                    <a:pt x="3887" y="14028"/>
                  </a:cubicBezTo>
                  <a:cubicBezTo>
                    <a:pt x="6233" y="14961"/>
                    <a:pt x="9667" y="16307"/>
                    <a:pt x="12405" y="14028"/>
                  </a:cubicBezTo>
                  <a:cubicBezTo>
                    <a:pt x="15447" y="11283"/>
                    <a:pt x="15447" y="4860"/>
                    <a:pt x="20054" y="1648"/>
                  </a:cubicBezTo>
                  <a:cubicBezTo>
                    <a:pt x="21271" y="1182"/>
                    <a:pt x="10493" y="-2081"/>
                    <a:pt x="5060" y="2115"/>
                  </a:cubicBezTo>
                </a:path>
              </a:pathLst>
            </a:custGeom>
            <a:solidFill>
              <a:srgbClr val="FB7921"/>
            </a:solidFill>
            <a:ln w="12700">
              <a:miter lim="400000"/>
            </a:ln>
          </p:spPr>
          <p:txBody>
            <a:bodyPr lIns="45719" rIns="45719"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  <a:endParaRPr/>
            </a:p>
          </p:txBody>
        </p:sp>
        <p:sp>
          <p:nvSpPr>
            <p:cNvPr id="19" name="Rectangle 8"/>
            <p:cNvSpPr txBox="1"/>
            <p:nvPr/>
          </p:nvSpPr>
          <p:spPr>
            <a:xfrm>
              <a:off x="854411" y="6194011"/>
              <a:ext cx="326054" cy="41549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="" xmlns:ma14="http://schemas.microsoft.com/office/mac/drawingml/2011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  </a:ext>
            </a:extLst>
          </p:spPr>
          <p:txBody>
            <a:bodyPr wrap="square" lIns="45719" rIns="45719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9144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900" b="0" i="0" u="none" strike="noStrike" cap="none" spc="0" normalizeH="0" baseline="0">
                  <a:ln>
                    <a:noFill/>
                  </a:ln>
                  <a:solidFill>
                    <a:srgbClr val="3B3838"/>
                  </a:solidFill>
                  <a:effectLst/>
                  <a:uFillTx/>
                  <a:latin typeface="+mj-lt"/>
                  <a:ea typeface="+mj-ea"/>
                  <a:cs typeface="+mj-cs"/>
                  <a:sym typeface="Helvetica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r>
                <a:rPr lang="en-US" altLang="zh-CN" sz="1600"/>
                <a:t>01</a:t>
              </a:r>
              <a:endParaRPr lang="zh-CN" altLang="en-US" sz="1600"/>
            </a:p>
          </p:txBody>
        </p:sp>
      </p:grpSp>
      <p:sp>
        <p:nvSpPr>
          <p:cNvPr id="13" name="椭圆 12"/>
          <p:cNvSpPr/>
          <p:nvPr/>
        </p:nvSpPr>
        <p:spPr>
          <a:xfrm>
            <a:off x="66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</a:schemeClr>
              </a:gs>
              <a:gs pos="100000">
                <a:schemeClr val="bg1"/>
              </a:gs>
            </a:gsLst>
            <a:lin ang="2700000" scaled="1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13500000" scaled="1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30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13500000" scaled="0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2700000" scaled="0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627867" y="429125"/>
            <a:ext cx="29193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r>
              <a:rPr lang="zh-CN" altLang="en-US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计算超高的例题</a:t>
            </a:r>
            <a:r>
              <a:rPr lang="en-US" altLang="zh-CN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2800" b="1">
              <a:solidFill>
                <a:srgbClr val="071E6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1474666" y="1050436"/>
            <a:ext cx="90000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indent="457200">
              <a:lnSpc>
                <a:spcPct val="125000"/>
              </a:lnSpc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已知某曲线</a:t>
            </a:r>
            <a:r>
              <a:rPr lang="en-US" altLang="zh-CN" sz="2400" i="1">
                <a:latin typeface="微软雅黑" panose="020b0503020204020204" pitchFamily="34" charset="-122"/>
                <a:ea typeface="微软雅黑" panose="020b0503020204020204" pitchFamily="34" charset="-122"/>
              </a:rPr>
              <a:t>R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=1000m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[Δ</a:t>
            </a:r>
            <a:r>
              <a:rPr lang="en-US" altLang="zh-CN" sz="2400" i="1" err="1"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en-US" altLang="zh-CN" sz="2400" baseline="-25000" err="1">
                <a:latin typeface="微软雅黑" panose="020b0503020204020204" pitchFamily="34" charset="-122"/>
                <a:ea typeface="微软雅黑" panose="020b0503020204020204" pitchFamily="34" charset="-122"/>
              </a:rPr>
              <a:t>q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]=75mm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，每昼夜通过该曲线的列车情况如下表所示。</a:t>
            </a:r>
          </a:p>
          <a:p>
            <a:pPr indent="457200">
              <a:lnSpc>
                <a:spcPct val="125000"/>
              </a:lnSpc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．试计算曲线外轨超高度。</a:t>
            </a:r>
          </a:p>
          <a:p>
            <a:pPr indent="457200">
              <a:lnSpc>
                <a:spcPct val="125000"/>
              </a:lnSpc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．在此条件下，该曲线允许通过的最高行车速度是多少。</a:t>
            </a:r>
            <a:endParaRPr lang="zh-CN" altLang="en-US" sz="2400">
              <a:effectLst>
                <a:outerShdw blurRad="38100" dist="38100" dir="2700000" algn="tl">
                  <a:srgbClr val="C0C0C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7" name="Group 5"/>
          <p:cNvGraphicFramePr>
            <a:graphicFrameLocks noGrp="1"/>
          </p:cNvGraphicFramePr>
          <p:nvPr/>
        </p:nvGraphicFramePr>
        <p:xfrm>
          <a:off x="2118359" y="3241139"/>
          <a:ext cx="7345362" cy="2276476"/>
        </p:xfrm>
        <a:graphic>
          <a:graphicData uri="http://schemas.openxmlformats.org/drawingml/2006/table">
            <a:tbl>
              <a:tblPr/>
              <a:tblGrid>
                <a:gridCol w="1223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5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699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列车种类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特快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直快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普客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市郊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货车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83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列车次数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99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行车速度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3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列车重量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2500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/>
        </p:nvGrpSpPr>
        <p:grpSpPr>
          <a:xfrm>
            <a:off x="650613" y="6194011"/>
            <a:ext cx="529852" cy="415498"/>
            <a:chOff x="650613" y="6194011"/>
            <a:chExt cx="529852" cy="415498"/>
          </a:xfrm>
        </p:grpSpPr>
        <p:sp>
          <p:nvSpPr>
            <p:cNvPr id="18" name="Shape 5080"/>
            <p:cNvSpPr/>
            <p:nvPr/>
          </p:nvSpPr>
          <p:spPr>
            <a:xfrm>
              <a:off x="650613" y="6301009"/>
              <a:ext cx="255352" cy="20150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149" h="19002" extrusionOk="0">
                  <a:moveTo>
                    <a:pt x="5060" y="2115"/>
                  </a:moveTo>
                  <a:cubicBezTo>
                    <a:pt x="844" y="4860"/>
                    <a:pt x="1235" y="9418"/>
                    <a:pt x="1235" y="11283"/>
                  </a:cubicBezTo>
                  <a:cubicBezTo>
                    <a:pt x="6581" y="3461"/>
                    <a:pt x="14708" y="3928"/>
                    <a:pt x="14708" y="3928"/>
                  </a:cubicBezTo>
                  <a:cubicBezTo>
                    <a:pt x="14708" y="3928"/>
                    <a:pt x="3148" y="8486"/>
                    <a:pt x="62" y="17706"/>
                  </a:cubicBezTo>
                  <a:cubicBezTo>
                    <a:pt x="-329" y="18638"/>
                    <a:pt x="1235" y="19519"/>
                    <a:pt x="1583" y="18638"/>
                  </a:cubicBezTo>
                  <a:cubicBezTo>
                    <a:pt x="2365" y="16307"/>
                    <a:pt x="3887" y="14028"/>
                    <a:pt x="3887" y="14028"/>
                  </a:cubicBezTo>
                  <a:cubicBezTo>
                    <a:pt x="6233" y="14961"/>
                    <a:pt x="9667" y="16307"/>
                    <a:pt x="12405" y="14028"/>
                  </a:cubicBezTo>
                  <a:cubicBezTo>
                    <a:pt x="15447" y="11283"/>
                    <a:pt x="15447" y="4860"/>
                    <a:pt x="20054" y="1648"/>
                  </a:cubicBezTo>
                  <a:cubicBezTo>
                    <a:pt x="21271" y="1182"/>
                    <a:pt x="10493" y="-2081"/>
                    <a:pt x="5060" y="2115"/>
                  </a:cubicBezTo>
                </a:path>
              </a:pathLst>
            </a:custGeom>
            <a:solidFill>
              <a:srgbClr val="FB7921"/>
            </a:solidFill>
            <a:ln w="12700">
              <a:miter lim="400000"/>
            </a:ln>
          </p:spPr>
          <p:txBody>
            <a:bodyPr lIns="45719" rIns="45719"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  <a:endParaRPr/>
            </a:p>
          </p:txBody>
        </p:sp>
        <p:sp>
          <p:nvSpPr>
            <p:cNvPr id="19" name="Rectangle 8"/>
            <p:cNvSpPr txBox="1"/>
            <p:nvPr/>
          </p:nvSpPr>
          <p:spPr>
            <a:xfrm>
              <a:off x="854411" y="6194011"/>
              <a:ext cx="326054" cy="41549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="" xmlns:ma14="http://schemas.microsoft.com/office/mac/drawingml/2011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  </a:ext>
            </a:extLst>
          </p:spPr>
          <p:txBody>
            <a:bodyPr wrap="square" lIns="45719" rIns="45719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9144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900" b="0" i="0" u="none" strike="noStrike" cap="none" spc="0" normalizeH="0" baseline="0">
                  <a:ln>
                    <a:noFill/>
                  </a:ln>
                  <a:solidFill>
                    <a:srgbClr val="3B3838"/>
                  </a:solidFill>
                  <a:effectLst/>
                  <a:uFillTx/>
                  <a:latin typeface="+mj-lt"/>
                  <a:ea typeface="+mj-ea"/>
                  <a:cs typeface="+mj-cs"/>
                  <a:sym typeface="Helvetica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r>
                <a:rPr lang="en-US" altLang="zh-CN" sz="1600"/>
                <a:t>02</a:t>
              </a:r>
              <a:endParaRPr lang="zh-CN" altLang="en-US" sz="1600"/>
            </a:p>
          </p:txBody>
        </p:sp>
      </p:grpSp>
      <p:sp>
        <p:nvSpPr>
          <p:cNvPr id="13" name="椭圆 12"/>
          <p:cNvSpPr/>
          <p:nvPr/>
        </p:nvSpPr>
        <p:spPr>
          <a:xfrm>
            <a:off x="66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</a:schemeClr>
              </a:gs>
              <a:gs pos="100000">
                <a:schemeClr val="bg1"/>
              </a:gs>
            </a:gsLst>
            <a:lin ang="2700000" scaled="1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13500000" scaled="1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30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13500000" scaled="0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2700000" scaled="0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627867" y="429125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r>
              <a:rPr lang="zh-CN" altLang="en-US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解题过程</a:t>
            </a:r>
          </a:p>
        </p:txBody>
      </p:sp>
      <p:sp>
        <p:nvSpPr>
          <p:cNvPr id="27" name="Text Box 4"/>
          <p:cNvSpPr txBox="1">
            <a:spLocks noChangeArrowheads="1"/>
          </p:cNvSpPr>
          <p:nvPr/>
        </p:nvSpPr>
        <p:spPr bwMode="auto">
          <a:xfrm>
            <a:off x="1518627" y="912627"/>
            <a:ext cx="7526338" cy="60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lnSpc>
                <a:spcPct val="140000"/>
              </a:lnSpc>
              <a:spcAft>
                <a:spcPct val="30000"/>
              </a:spcAft>
              <a:defRPr/>
            </a:pPr>
            <a:r>
              <a:rPr lang="en-US" altLang="zh-CN" sz="2400" b="1" i="1">
                <a:latin typeface="微软雅黑" panose="020b0503020204020204" pitchFamily="34" charset="-122"/>
                <a:ea typeface="微软雅黑" panose="020b0503020204020204" pitchFamily="34" charset="-122"/>
              </a:rPr>
              <a:t>R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=1000m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[Δ</a:t>
            </a:r>
            <a:r>
              <a:rPr lang="en-US" altLang="zh-CN" sz="2400" b="1" i="1" err="1"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en-US" altLang="zh-CN" sz="2400" b="1" baseline="-25000" err="1">
                <a:latin typeface="微软雅黑" panose="020b0503020204020204" pitchFamily="34" charset="-122"/>
                <a:ea typeface="微软雅黑" panose="020b0503020204020204" pitchFamily="34" charset="-122"/>
              </a:rPr>
              <a:t>Q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]=75mm</a:t>
            </a:r>
            <a:endParaRPr lang="en-US" altLang="zh-CN" sz="2400" b="1">
              <a:effectLst>
                <a:outerShdw blurRad="38100" dist="38100" dir="2700000" algn="tl">
                  <a:srgbClr val="C0C0C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8" name="Group 5"/>
          <p:cNvGraphicFramePr>
            <a:graphicFrameLocks noGrp="1"/>
          </p:cNvGraphicFramePr>
          <p:nvPr/>
        </p:nvGraphicFramePr>
        <p:xfrm>
          <a:off x="1466197" y="1505023"/>
          <a:ext cx="7345362" cy="1463040"/>
        </p:xfrm>
        <a:graphic>
          <a:graphicData uri="http://schemas.openxmlformats.org/drawingml/2006/table">
            <a:tbl>
              <a:tblPr/>
              <a:tblGrid>
                <a:gridCol w="1223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5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254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列车种类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特快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直快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普客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市郊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货车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8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列车次数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38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行车速度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38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列车重量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3500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0" name="Text Box 42"/>
          <p:cNvSpPr txBox="1">
            <a:spLocks noChangeArrowheads="1"/>
          </p:cNvSpPr>
          <p:nvPr/>
        </p:nvSpPr>
        <p:spPr bwMode="auto">
          <a:xfrm>
            <a:off x="1466197" y="2944500"/>
            <a:ext cx="7561263" cy="51180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．计算曲线外轨超高度    </a:t>
            </a:r>
          </a:p>
        </p:txBody>
      </p:sp>
      <p:graphicFrame>
        <p:nvGraphicFramePr>
          <p:cNvPr id="31" name="Object 43"/>
          <p:cNvGraphicFramePr>
            <a:graphicFrameLocks noChangeAspect="1"/>
          </p:cNvGraphicFramePr>
          <p:nvPr/>
        </p:nvGraphicFramePr>
        <p:xfrm>
          <a:off x="1917090" y="3447438"/>
          <a:ext cx="7491413" cy="9667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2" imgW="4140200" imgH="533400" progId="">
                  <p:embed/>
                </p:oleObj>
              </mc:Choice>
              <mc:Fallback>
                <p:oleObj name="公式" r:id="rId2" imgW="4140200" imgH="5334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917090" y="3447438"/>
                        <a:ext cx="7491413" cy="9667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" name="Text Box 45"/>
          <p:cNvSpPr txBox="1">
            <a:spLocks noChangeArrowheads="1"/>
          </p:cNvSpPr>
          <p:nvPr/>
        </p:nvSpPr>
        <p:spPr bwMode="auto">
          <a:xfrm>
            <a:off x="1413058" y="3683976"/>
            <a:ext cx="6477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①</a:t>
            </a:r>
          </a:p>
        </p:txBody>
      </p:sp>
      <p:sp>
        <p:nvSpPr>
          <p:cNvPr id="33" name="Text Box 46"/>
          <p:cNvSpPr txBox="1">
            <a:spLocks noChangeArrowheads="1"/>
          </p:cNvSpPr>
          <p:nvPr/>
        </p:nvSpPr>
        <p:spPr bwMode="auto">
          <a:xfrm>
            <a:off x="1413058" y="4742969"/>
            <a:ext cx="6477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②</a:t>
            </a:r>
          </a:p>
        </p:txBody>
      </p:sp>
      <p:graphicFrame>
        <p:nvGraphicFramePr>
          <p:cNvPr id="34" name="Object 47"/>
          <p:cNvGraphicFramePr>
            <a:graphicFrameLocks noChangeAspect="1"/>
          </p:cNvGraphicFramePr>
          <p:nvPr/>
        </p:nvGraphicFramePr>
        <p:xfrm>
          <a:off x="1917090" y="4479444"/>
          <a:ext cx="3600450" cy="949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4" imgW="1587500" imgH="419100" progId="">
                  <p:embed/>
                </p:oleObj>
              </mc:Choice>
              <mc:Fallback>
                <p:oleObj name="公式" r:id="rId4" imgW="1587500" imgH="4191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917090" y="4479444"/>
                        <a:ext cx="3600450" cy="9493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Text Box 48"/>
          <p:cNvSpPr txBox="1">
            <a:spLocks noChangeArrowheads="1"/>
          </p:cNvSpPr>
          <p:nvPr/>
        </p:nvSpPr>
        <p:spPr bwMode="auto">
          <a:xfrm>
            <a:off x="5947752" y="4725506"/>
            <a:ext cx="208915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取  </a:t>
            </a:r>
            <a:r>
              <a:rPr lang="en-US" altLang="zh-CN" sz="2400" b="1" i="1"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=65mm</a:t>
            </a:r>
          </a:p>
        </p:txBody>
      </p:sp>
      <p:sp>
        <p:nvSpPr>
          <p:cNvPr id="26" name="Text Box 11"/>
          <p:cNvSpPr txBox="1">
            <a:spLocks noChangeArrowheads="1"/>
          </p:cNvSpPr>
          <p:nvPr/>
        </p:nvSpPr>
        <p:spPr bwMode="auto">
          <a:xfrm>
            <a:off x="1413058" y="5441751"/>
            <a:ext cx="6477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③</a:t>
            </a:r>
          </a:p>
        </p:txBody>
      </p:sp>
      <p:graphicFrame>
        <p:nvGraphicFramePr>
          <p:cNvPr id="29" name="Object 12"/>
          <p:cNvGraphicFramePr>
            <a:graphicFrameLocks noChangeAspect="1"/>
          </p:cNvGraphicFramePr>
          <p:nvPr/>
        </p:nvGraphicFramePr>
        <p:xfrm>
          <a:off x="1917090" y="5125838"/>
          <a:ext cx="4724400" cy="949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公式" r:id="rId6" imgW="2082800" imgH="419100" progId="">
                  <p:embed/>
                </p:oleObj>
              </mc:Choice>
              <mc:Fallback>
                <p:oleObj name="公式" r:id="rId6" imgW="2082800" imgH="4191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917090" y="5125838"/>
                        <a:ext cx="4724400" cy="9493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" name="Text Box 13"/>
          <p:cNvSpPr txBox="1">
            <a:spLocks noChangeArrowheads="1"/>
          </p:cNvSpPr>
          <p:nvPr/>
        </p:nvSpPr>
        <p:spPr bwMode="auto">
          <a:xfrm>
            <a:off x="6816822" y="5467230"/>
            <a:ext cx="1871662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超过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2400" b="1" err="1">
                <a:latin typeface="微软雅黑" panose="020b0503020204020204" pitchFamily="34" charset="-122"/>
                <a:ea typeface="微软雅黑" panose="020b0503020204020204" pitchFamily="34" charset="-122"/>
              </a:rPr>
              <a:t>Δ</a:t>
            </a:r>
            <a:r>
              <a:rPr lang="en-US" altLang="zh-CN" sz="2400" b="1" i="1" err="1"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en-US" altLang="zh-CN" sz="2400" b="1" baseline="-25000" err="1">
                <a:latin typeface="微软雅黑" panose="020b0503020204020204" pitchFamily="34" charset="-122"/>
                <a:ea typeface="微软雅黑" panose="020b0503020204020204" pitchFamily="34" charset="-122"/>
              </a:rPr>
              <a:t>Q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]</a:t>
            </a:r>
          </a:p>
        </p:txBody>
      </p:sp>
      <p:sp>
        <p:nvSpPr>
          <p:cNvPr id="37" name="Text Box 14"/>
          <p:cNvSpPr txBox="1">
            <a:spLocks noChangeArrowheads="1"/>
          </p:cNvSpPr>
          <p:nvPr/>
        </p:nvSpPr>
        <p:spPr bwMode="auto">
          <a:xfrm>
            <a:off x="2471850" y="6106520"/>
            <a:ext cx="4248150" cy="4889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故将</a:t>
            </a:r>
            <a:r>
              <a:rPr lang="en-US" altLang="zh-CN" sz="2600" i="1"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调整为：</a:t>
            </a:r>
            <a:r>
              <a:rPr lang="en-US" altLang="zh-CN" sz="2600" b="1" i="1"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en-US" altLang="zh-CN" sz="2400" b="1" baseline="-25000">
                <a:latin typeface="微软雅黑" panose="020b0503020204020204" pitchFamily="34" charset="-122"/>
                <a:ea typeface="微软雅黑" panose="020b0503020204020204" pitchFamily="34" charset="-122"/>
              </a:rPr>
              <a:t>0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=70mm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5" grpId="0"/>
      <p:bldP spid="26" grpId="0"/>
      <p:bldP spid="36" grpId="0"/>
      <p:bldP spid="3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/>
        </p:nvGrpSpPr>
        <p:grpSpPr>
          <a:xfrm>
            <a:off x="650613" y="6194011"/>
            <a:ext cx="529852" cy="415498"/>
            <a:chOff x="650613" y="6194011"/>
            <a:chExt cx="529852" cy="415498"/>
          </a:xfrm>
        </p:grpSpPr>
        <p:sp>
          <p:nvSpPr>
            <p:cNvPr id="18" name="Shape 5080"/>
            <p:cNvSpPr/>
            <p:nvPr/>
          </p:nvSpPr>
          <p:spPr>
            <a:xfrm>
              <a:off x="650613" y="6301009"/>
              <a:ext cx="255352" cy="20150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149" h="19002" extrusionOk="0">
                  <a:moveTo>
                    <a:pt x="5060" y="2115"/>
                  </a:moveTo>
                  <a:cubicBezTo>
                    <a:pt x="844" y="4860"/>
                    <a:pt x="1235" y="9418"/>
                    <a:pt x="1235" y="11283"/>
                  </a:cubicBezTo>
                  <a:cubicBezTo>
                    <a:pt x="6581" y="3461"/>
                    <a:pt x="14708" y="3928"/>
                    <a:pt x="14708" y="3928"/>
                  </a:cubicBezTo>
                  <a:cubicBezTo>
                    <a:pt x="14708" y="3928"/>
                    <a:pt x="3148" y="8486"/>
                    <a:pt x="62" y="17706"/>
                  </a:cubicBezTo>
                  <a:cubicBezTo>
                    <a:pt x="-329" y="18638"/>
                    <a:pt x="1235" y="19519"/>
                    <a:pt x="1583" y="18638"/>
                  </a:cubicBezTo>
                  <a:cubicBezTo>
                    <a:pt x="2365" y="16307"/>
                    <a:pt x="3887" y="14028"/>
                    <a:pt x="3887" y="14028"/>
                  </a:cubicBezTo>
                  <a:cubicBezTo>
                    <a:pt x="6233" y="14961"/>
                    <a:pt x="9667" y="16307"/>
                    <a:pt x="12405" y="14028"/>
                  </a:cubicBezTo>
                  <a:cubicBezTo>
                    <a:pt x="15447" y="11283"/>
                    <a:pt x="15447" y="4860"/>
                    <a:pt x="20054" y="1648"/>
                  </a:cubicBezTo>
                  <a:cubicBezTo>
                    <a:pt x="21271" y="1182"/>
                    <a:pt x="10493" y="-2081"/>
                    <a:pt x="5060" y="2115"/>
                  </a:cubicBezTo>
                </a:path>
              </a:pathLst>
            </a:custGeom>
            <a:solidFill>
              <a:srgbClr val="FB7921"/>
            </a:solidFill>
            <a:ln w="12700">
              <a:miter lim="400000"/>
            </a:ln>
          </p:spPr>
          <p:txBody>
            <a:bodyPr lIns="45719" rIns="45719"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  <a:endParaRPr/>
            </a:p>
          </p:txBody>
        </p:sp>
        <p:sp>
          <p:nvSpPr>
            <p:cNvPr id="19" name="Rectangle 8"/>
            <p:cNvSpPr txBox="1"/>
            <p:nvPr/>
          </p:nvSpPr>
          <p:spPr>
            <a:xfrm>
              <a:off x="854411" y="6194011"/>
              <a:ext cx="326054" cy="41549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="" xmlns:ma14="http://schemas.microsoft.com/office/mac/drawingml/2011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  </a:ext>
            </a:extLst>
          </p:spPr>
          <p:txBody>
            <a:bodyPr wrap="square" lIns="45719" rIns="45719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9144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900" b="0" i="0" u="none" strike="noStrike" cap="none" spc="0" normalizeH="0" baseline="0">
                  <a:ln>
                    <a:noFill/>
                  </a:ln>
                  <a:solidFill>
                    <a:srgbClr val="3B3838"/>
                  </a:solidFill>
                  <a:effectLst/>
                  <a:uFillTx/>
                  <a:latin typeface="+mj-lt"/>
                  <a:ea typeface="+mj-ea"/>
                  <a:cs typeface="+mj-cs"/>
                  <a:sym typeface="Helvetica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r>
                <a:rPr lang="en-US" altLang="zh-CN" sz="1600"/>
                <a:t>03</a:t>
              </a:r>
              <a:endParaRPr lang="zh-CN" altLang="en-US" sz="1600"/>
            </a:p>
          </p:txBody>
        </p:sp>
      </p:grpSp>
      <p:sp>
        <p:nvSpPr>
          <p:cNvPr id="13" name="椭圆 12"/>
          <p:cNvSpPr/>
          <p:nvPr/>
        </p:nvSpPr>
        <p:spPr>
          <a:xfrm>
            <a:off x="66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</a:schemeClr>
              </a:gs>
              <a:gs pos="100000">
                <a:schemeClr val="bg1"/>
              </a:gs>
            </a:gsLst>
            <a:lin ang="2700000" scaled="1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13500000" scaled="1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30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13500000" scaled="0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2700000" scaled="0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627867" y="429125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r>
              <a:rPr lang="zh-CN" altLang="en-US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解题过程</a:t>
            </a: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1547682" y="1164879"/>
            <a:ext cx="7526338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algn="ctr">
              <a:lnSpc>
                <a:spcPct val="140000"/>
              </a:lnSpc>
              <a:spcAft>
                <a:spcPct val="30000"/>
              </a:spcAft>
              <a:defRPr/>
            </a:pPr>
            <a:r>
              <a:rPr lang="en-US" altLang="zh-CN" sz="2400" b="1" i="1">
                <a:latin typeface="Times New Roman" pitchFamily="18" charset="0"/>
              </a:rPr>
              <a:t>R</a:t>
            </a:r>
            <a:r>
              <a:rPr lang="en-US" altLang="zh-CN" sz="2400" b="1">
                <a:latin typeface="Arial" pitchFamily="34" charset="0"/>
              </a:rPr>
              <a:t>=1000m</a:t>
            </a:r>
            <a:r>
              <a:rPr lang="zh-CN" altLang="en-US" sz="2400" b="1">
                <a:latin typeface="Arial" pitchFamily="34" charset="0"/>
              </a:rPr>
              <a:t>，</a:t>
            </a:r>
            <a:r>
              <a:rPr lang="en-US" altLang="zh-CN" sz="2400" b="1">
                <a:latin typeface="Arial" pitchFamily="34" charset="0"/>
              </a:rPr>
              <a:t>[Δ</a:t>
            </a:r>
            <a:r>
              <a:rPr lang="en-US" altLang="zh-CN" sz="2400" b="1" i="1" err="1">
                <a:latin typeface="Times New Roman" pitchFamily="18" charset="0"/>
              </a:rPr>
              <a:t>h</a:t>
            </a:r>
            <a:r>
              <a:rPr lang="en-US" altLang="zh-CN" sz="2400" b="1" baseline="-25000" err="1">
                <a:latin typeface="Times New Roman" pitchFamily="18" charset="0"/>
              </a:rPr>
              <a:t>Q</a:t>
            </a:r>
            <a:r>
              <a:rPr lang="en-US" altLang="zh-CN" sz="2400" b="1">
                <a:latin typeface="Arial" pitchFamily="34" charset="0"/>
              </a:rPr>
              <a:t>]=75mm</a:t>
            </a:r>
            <a:endParaRPr lang="en-US" altLang="zh-CN" sz="2400" b="1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</a:endParaRPr>
          </a:p>
        </p:txBody>
      </p:sp>
      <p:sp>
        <p:nvSpPr>
          <p:cNvPr id="26" name="Text Box 5"/>
          <p:cNvSpPr txBox="1">
            <a:spLocks noChangeArrowheads="1"/>
          </p:cNvSpPr>
          <p:nvPr/>
        </p:nvSpPr>
        <p:spPr bwMode="auto">
          <a:xfrm>
            <a:off x="1585782" y="3141617"/>
            <a:ext cx="7802641" cy="5539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在此条件下，该曲线允许通过的最高行车速度是多少。</a:t>
            </a:r>
          </a:p>
        </p:txBody>
      </p:sp>
      <p:sp>
        <p:nvSpPr>
          <p:cNvPr id="27" name="Text Box 6"/>
          <p:cNvSpPr txBox="1">
            <a:spLocks noChangeArrowheads="1"/>
          </p:cNvSpPr>
          <p:nvPr/>
        </p:nvSpPr>
        <p:spPr bwMode="auto">
          <a:xfrm>
            <a:off x="2306507" y="4059581"/>
            <a:ext cx="3455988" cy="4889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600">
                <a:latin typeface="微软雅黑" panose="020b0503020204020204" pitchFamily="34" charset="-122"/>
                <a:ea typeface="微软雅黑" panose="020b0503020204020204" pitchFamily="34" charset="-122"/>
              </a:rPr>
              <a:t>已知：</a:t>
            </a:r>
            <a:r>
              <a:rPr lang="en-US" altLang="zh-CN" sz="2600" b="1" i="1">
                <a:latin typeface="微软雅黑" panose="020b0503020204020204" pitchFamily="34" charset="-122"/>
                <a:ea typeface="微软雅黑" panose="020b0503020204020204" pitchFamily="34" charset="-122"/>
              </a:rPr>
              <a:t>h</a:t>
            </a:r>
            <a:r>
              <a:rPr lang="en-US" altLang="zh-CN" sz="2400" b="1" baseline="-25000">
                <a:latin typeface="微软雅黑" panose="020b0503020204020204" pitchFamily="34" charset="-122"/>
                <a:ea typeface="微软雅黑" panose="020b0503020204020204" pitchFamily="34" charset="-122"/>
              </a:rPr>
              <a:t>0 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=70mm</a:t>
            </a:r>
          </a:p>
        </p:txBody>
      </p:sp>
      <p:graphicFrame>
        <p:nvGraphicFramePr>
          <p:cNvPr id="28" name="Group 7"/>
          <p:cNvGraphicFramePr>
            <a:graphicFrameLocks noGrp="1"/>
          </p:cNvGraphicFramePr>
          <p:nvPr/>
        </p:nvGraphicFramePr>
        <p:xfrm>
          <a:off x="1657220" y="1818114"/>
          <a:ext cx="7345362" cy="1298448"/>
        </p:xfrm>
        <a:graphic>
          <a:graphicData uri="http://schemas.openxmlformats.org/drawingml/2006/table">
            <a:tbl>
              <a:tblPr/>
              <a:tblGrid>
                <a:gridCol w="1223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5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698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列车种类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特快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直快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普客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市郊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货车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98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列车次数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98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行车速度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9966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98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zh-CN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列车重量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3500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9" name="Object 44"/>
          <p:cNvGraphicFramePr>
            <a:graphicFrameLocks noChangeAspect="1"/>
          </p:cNvGraphicFramePr>
          <p:nvPr/>
        </p:nvGraphicFramePr>
        <p:xfrm>
          <a:off x="1657220" y="4832951"/>
          <a:ext cx="7269162" cy="971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公式" r:id="rId2" imgW="3390900" imgH="457200" progId="">
                  <p:embed/>
                </p:oleObj>
              </mc:Choice>
              <mc:Fallback>
                <p:oleObj name="公式" r:id="rId2" imgW="3390900" imgH="4572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57220" y="4832951"/>
                        <a:ext cx="7269162" cy="971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/>
        </p:nvGrpSpPr>
        <p:grpSpPr>
          <a:xfrm>
            <a:off x="650613" y="6194011"/>
            <a:ext cx="529852" cy="415498"/>
            <a:chOff x="650613" y="6194011"/>
            <a:chExt cx="529852" cy="415498"/>
          </a:xfrm>
        </p:grpSpPr>
        <p:sp>
          <p:nvSpPr>
            <p:cNvPr id="18" name="Shape 5080"/>
            <p:cNvSpPr/>
            <p:nvPr/>
          </p:nvSpPr>
          <p:spPr>
            <a:xfrm>
              <a:off x="650613" y="6301009"/>
              <a:ext cx="255352" cy="20150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149" h="19002" extrusionOk="0">
                  <a:moveTo>
                    <a:pt x="5060" y="2115"/>
                  </a:moveTo>
                  <a:cubicBezTo>
                    <a:pt x="844" y="4860"/>
                    <a:pt x="1235" y="9418"/>
                    <a:pt x="1235" y="11283"/>
                  </a:cubicBezTo>
                  <a:cubicBezTo>
                    <a:pt x="6581" y="3461"/>
                    <a:pt x="14708" y="3928"/>
                    <a:pt x="14708" y="3928"/>
                  </a:cubicBezTo>
                  <a:cubicBezTo>
                    <a:pt x="14708" y="3928"/>
                    <a:pt x="3148" y="8486"/>
                    <a:pt x="62" y="17706"/>
                  </a:cubicBezTo>
                  <a:cubicBezTo>
                    <a:pt x="-329" y="18638"/>
                    <a:pt x="1235" y="19519"/>
                    <a:pt x="1583" y="18638"/>
                  </a:cubicBezTo>
                  <a:cubicBezTo>
                    <a:pt x="2365" y="16307"/>
                    <a:pt x="3887" y="14028"/>
                    <a:pt x="3887" y="14028"/>
                  </a:cubicBezTo>
                  <a:cubicBezTo>
                    <a:pt x="6233" y="14961"/>
                    <a:pt x="9667" y="16307"/>
                    <a:pt x="12405" y="14028"/>
                  </a:cubicBezTo>
                  <a:cubicBezTo>
                    <a:pt x="15447" y="11283"/>
                    <a:pt x="15447" y="4860"/>
                    <a:pt x="20054" y="1648"/>
                  </a:cubicBezTo>
                  <a:cubicBezTo>
                    <a:pt x="21271" y="1182"/>
                    <a:pt x="10493" y="-2081"/>
                    <a:pt x="5060" y="2115"/>
                  </a:cubicBezTo>
                </a:path>
              </a:pathLst>
            </a:custGeom>
            <a:solidFill>
              <a:srgbClr val="FB7921"/>
            </a:solidFill>
            <a:ln w="12700">
              <a:miter lim="400000"/>
            </a:ln>
          </p:spPr>
          <p:txBody>
            <a:bodyPr lIns="45719" rIns="45719" anchor="ctr"/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  <a:endParaRPr/>
            </a:p>
          </p:txBody>
        </p:sp>
        <p:sp>
          <p:nvSpPr>
            <p:cNvPr id="19" name="Rectangle 8"/>
            <p:cNvSpPr txBox="1"/>
            <p:nvPr/>
          </p:nvSpPr>
          <p:spPr>
            <a:xfrm>
              <a:off x="854411" y="6194011"/>
              <a:ext cx="326054" cy="415498"/>
            </a:xfrm>
            <a:prstGeom prst="rect">
              <a:avLst/>
            </a:prstGeom>
            <a:ln w="12700">
              <a:miter lim="400000"/>
            </a:ln>
            <a:extLst>
              <a:ext uri="{C572A759-6A51-4108-AA02-DFA0A04FC94B}">
                <ma14:wrappingTextBoxFlag xmlns="" xmlns:ma14="http://schemas.microsoft.com/office/mac/drawingml/2011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val="1"/>
              </a:ext>
            </a:extLst>
          </p:spPr>
          <p:txBody>
            <a:bodyPr wrap="square" lIns="45719" rIns="45719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9144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900" b="0" i="0" u="none" strike="noStrike" cap="none" spc="0" normalizeH="0" baseline="0">
                  <a:ln>
                    <a:noFill/>
                  </a:ln>
                  <a:solidFill>
                    <a:srgbClr val="3B3838"/>
                  </a:solidFill>
                  <a:effectLst/>
                  <a:uFillTx/>
                  <a:latin typeface="+mj-lt"/>
                  <a:ea typeface="+mj-ea"/>
                  <a:cs typeface="+mj-cs"/>
                  <a:sym typeface="Helvetica"/>
                </a:defRPr>
              </a:lvl1pPr>
              <a:lvl2pPr marL="0" marR="0" indent="457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2pPr>
              <a:lvl3pPr marL="0" marR="0" indent="914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3pPr>
              <a:lvl4pPr marL="0" marR="0" indent="1371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4pPr>
              <a:lvl5pPr marL="0" marR="0" indent="18288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5pPr>
              <a:lvl6pPr marL="0" marR="0" indent="22860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6pPr>
              <a:lvl7pPr marL="0" marR="0" indent="27432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7pPr>
              <a:lvl8pPr marL="0" marR="0" indent="32004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8pPr>
              <a:lvl9pPr marL="0" marR="0" indent="3657600" algn="l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Calibri"/>
                </a:defRPr>
              </a:lvl9pPr>
            </a:lstStyle>
            <a:p>
              <a:r>
                <a:rPr lang="en-US" altLang="zh-CN" sz="1600"/>
                <a:t>04</a:t>
              </a:r>
              <a:endParaRPr lang="zh-CN" altLang="en-US" sz="1600"/>
            </a:p>
          </p:txBody>
        </p:sp>
      </p:grpSp>
      <p:sp>
        <p:nvSpPr>
          <p:cNvPr id="13" name="椭圆 12"/>
          <p:cNvSpPr/>
          <p:nvPr/>
        </p:nvSpPr>
        <p:spPr>
          <a:xfrm>
            <a:off x="66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</a:schemeClr>
              </a:gs>
              <a:gs pos="100000">
                <a:schemeClr val="bg1"/>
              </a:gs>
            </a:gsLst>
            <a:lin ang="2700000" scaled="1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13500000" scaled="1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307987" y="297488"/>
            <a:ext cx="720000" cy="720000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13500000" scaled="0"/>
          </a:gradFill>
          <a:ln w="31750"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100000">
                  <a:schemeClr val="bg1"/>
                </a:gs>
              </a:gsLst>
              <a:lin ang="2700000" scaled="0"/>
            </a:gradFill>
          </a:ln>
          <a:effectLst>
            <a:outerShdw blurRad="114300" dist="1016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627867" y="429125"/>
            <a:ext cx="29193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r>
              <a:rPr lang="zh-CN" altLang="en-US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计算超高的例题</a:t>
            </a:r>
            <a:r>
              <a:rPr lang="en-US" altLang="zh-CN" sz="2800" b="1">
                <a:solidFill>
                  <a:srgbClr val="071E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2800" b="1">
              <a:solidFill>
                <a:srgbClr val="071E6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Text Box 2"/>
          <p:cNvSpPr txBox="1">
            <a:spLocks noChangeArrowheads="1"/>
          </p:cNvSpPr>
          <p:nvPr/>
        </p:nvSpPr>
        <p:spPr bwMode="auto">
          <a:xfrm>
            <a:off x="1467850" y="1801468"/>
            <a:ext cx="8459787" cy="23584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Calibri"/>
              </a:defRPr>
            </a:lvl9pPr>
          </a:lstStyle>
          <a:p>
            <a:pPr marL="457200" indent="-457200">
              <a:lnSpc>
                <a:spcPct val="125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若已知通过某一曲线的列车的牵引重量的加权平均速度为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65km/h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，该曲线的曲线半径为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350m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 marL="457200" indent="-457200">
              <a:lnSpc>
                <a:spcPct val="125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试计算该曲线的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外轨超高度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 marL="457200" indent="-457200">
              <a:lnSpc>
                <a:spcPct val="125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若该曲线的容许欠超高和过超高分别为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90mm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50mm,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试计算该曲线上最大和最小超高限速。</a:t>
            </a:r>
          </a:p>
        </p:txBody>
      </p:sp>
    </p:spTree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https://d.book118.com/465311144313011044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 Theme">
    <a:dk1>
      <a:srgbClr val="000000"/>
    </a:dk1>
    <a:lt1>
      <a:srgbClr val="FFFFFF"/>
    </a:lt1>
    <a:dk2>
      <a:srgbClr val="A7A7A7"/>
    </a:dk2>
    <a:lt2>
      <a:srgbClr val="535353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000FF"/>
    </a:hlink>
    <a:folHlink>
      <a:srgbClr val="FF00F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 Theme">
    <a:dk1>
      <a:srgbClr val="000000"/>
    </a:dk1>
    <a:lt1>
      <a:srgbClr val="FFFFFF"/>
    </a:lt1>
    <a:dk2>
      <a:srgbClr val="A7A7A7"/>
    </a:dk2>
    <a:lt2>
      <a:srgbClr val="535353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000FF"/>
    </a:hlink>
    <a:folHlink>
      <a:srgbClr val="FF00F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Helvetica</vt:lpstr>
      <vt:lpstr>Calibri Light</vt:lpstr>
      <vt:lpstr>微软雅黑</vt:lpstr>
      <vt:lpstr>Verdana</vt:lpstr>
      <vt:lpstr>Wingdings</vt:lpstr>
      <vt:lpstr>宋体</vt:lpstr>
      <vt:lpstr>Diavlo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2024-09-07T10:37:03.074</cp:lastPrinted>
  <dcterms:created xsi:type="dcterms:W3CDTF">2024-09-07T02:37:03Z</dcterms:created>
  <dcterms:modified xsi:type="dcterms:W3CDTF">2024-09-07T02:37:05Z</dcterms:modified>
</cp:coreProperties>
</file>