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7C5D7-8B04-4A53-BD4F-7060DBE3C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BB6C6-D84F-4B10-993B-BEA45BA85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F4E31-7964-4ECD-A6DC-BF16F257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E944A-29FF-4597-92C9-F9ECABCD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5B20F-E616-41A6-BF66-3F62B8AE4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B1C553-91F7-45B0-BA0D-E365AFF5E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2EBAE-FB0E-4330-808C-047D8795D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A7B5A-9EA9-49D3-8A99-923F0420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EAC53-8282-4378-A3D5-836F3A250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0F036-0724-4EF8-916E-B09851055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FAEBC-28B4-4FC6-856D-F3E0EB063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3203322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长城文化产业园基础设施项目建议书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位于长城沿线，拥有丰富的历史文化遗产和自然景观资源。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发展潜力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已初步形成以长城文化为核心的文化产业集聚区，但基础设施尚不完善。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通过加强基础设施建设，可进一步推动长城文化产业的发展，提升园区整体竞争力。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长城文化产业园概述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021" r="2202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水利设施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电力设施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基础设施建设需求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建设便捷高效的交通网络，包括道路、桥梁、隧道等，提高园区内外交通通达性。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建设可靠的电力供应系统，包括变电站、配电网等，满足园区能源需求。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完善水利基础设施，包括水源地保护、供水管网、污水处理等，保障园区生产生活用水安全。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构建高速畅通的通讯网络，包括光纤、5G等，提升园区信息化水平。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目标：通过基础设施建设，提升长城文化产业园的综合承载能力，推动文化产业快速发展。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促进长城文化的传承与保护，弘扬中华优秀传统文化；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创造更多就业机会，促进当地经济社会发展；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提升园区知名度和美誉度，打造具有国际影响力的文化产业品牌。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推动文化产业与旅游、教育等相关产业的融合发展，形成多元化产业格局；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文化产业市场现状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文化产业规模持续扩大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近年来，我国文化产业快速发展，产业规模不断扩大，已成为国民经济的重要增长点。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多样化文化消费需求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随着居民收入水平的提高，消费者对文化产品的需求日益多样化，对高品质、个性化文化产品的追求更加明显。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数字化、智能化趋势加速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互联网、大数据、人工智能等技术的广泛应用，正在深刻改变文化产业的传统业态和商业模式。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长城文化产业园需要便捷的交通网络，以便游客和货物快速进出，提高产业园的可达性和吸引力。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596" r="1059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完善的交通网络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为了满足文化产业数字化、智能化的需求，产业园需要高速、稳定的通讯网络覆盖。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先进的通讯设施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83" b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产业园需要完善的供水、供电、排水、垃圾处理等市政设施，以保障园区内企业和居民的正常生产生活。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完善的市政设施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基础设施市场需求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数字化、智能化发展助力产业升级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未来，文化产业将更加注重数字化、智能化发展，长城文化产业园可以借此机遇推动产业升级和转型。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政策扶持力度加大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国家对文化产业的重视程度不断提高，未来政策扶持力度将持续加大，为长城文化产业园的发展提供有力保障。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文化旅游市场潜力巨大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随着消费者对文化旅游的热爱和追求，长城文化产业园有望吸引大量游客前来参观、体验和消费。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市场趋势与前景预测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建设内容与规模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产业园区基础设施建设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包括道路、供水、供电、排水、通信等基础设施建设，以满足园区内企业和员工的基本需求。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文化遗产保护与展示设施建设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建设长城文化博物馆、文化遗产保护研究中心等设施，用于展示长城历史文化、进行文物保护和学术研究。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旅游服务设施建设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建设游客服务中心、导游服务站、旅游厕所等设施，提升游客的旅游体验。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产业配套设施建设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建设产业孵化中心、企业服务中心、人才公寓等设施，为园区内企业提供良好的创业和发展环境。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基础设施建设技术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文化遗产保护技术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旅游服务技术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产业配套技术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技术方案与选型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运用先进的文物保护和修复技术，对长城文化遗产进行保护和展示，同时借助数字化技术实现文化遗产的数字化保存和展示。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采用智慧旅游技术，如智能导览、电子讲解等，提升游客的旅游体验。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运用先进的的产业孵化和管理技术，为园区内企业提供全面的创业支持和服务。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采用先进的的城市基础设施建设技术，确保道路、供水、供电等基础设施的安全、稳定和高效。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完成项目的立项、选址、规划等前期工作，制定详细的建设方案和施工计划。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按照施工计划进行道路、供水、供电等基础设施的建设工作，确保各项基础设施的顺利完工。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文化遗产保护与展示设施…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完成长城文化博物馆、文化遗产保护研究中心等设施的建设工作，并进行文化遗产的保护和展示工作。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旅游服务设施建设阶段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完成游客服务中心、导游服务站、旅游厕所等设施的建设工作，并进行旅游服务设施的运营和管理工作。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产业配套设施建设阶段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完成产业孵化中心、企业服务中心、人才公寓等设施的建设工作，并进行产业配套设施的运营和管理工作。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工程进度安排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https://d.book118.com/465320332223011104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2024-09-14T11:50:51.756</cp:lastPrinted>
  <dcterms:created xsi:type="dcterms:W3CDTF">2024-09-14T03:50:51Z</dcterms:created>
  <dcterms:modified xsi:type="dcterms:W3CDTF">2024-09-14T03:50:53Z</dcterms:modified>
</cp:coreProperties>
</file>