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BC387-FD2B-487B-BCC7-BDE87A8D2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EC1AB-3964-438B-A30F-A56728025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E6566-C1EE-4F76-9162-CE1E4263C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D1D48-7B4F-4A50-B3C7-8BC353307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266159-241C-412F-A031-37C18F3B3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213578-7011-4301-A630-FC2E149BA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DA8AAB-D00D-40A0-ACEE-3BD3FEBCC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C6F33-BF24-4680-8F9B-E9DF5EAAD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90324-E435-4BD5-97F4-268E52392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7C895-157C-43E2-8C3D-2D80A2032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BE2B3-E799-4161-8CB9-532CF772B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210212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垃圾分类与信息技术应用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信息技术在垃圾分类中的应用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信息技术在垃圾处理中的应用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垃圾分类与信息技术融合的优势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垃圾分类与信息技术应用的实践案例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通过分类投放和收集，可将生活垃圾中的有用物质进行回收和再利用，减少资源浪费。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分类处理可以减少垃圾填埋和焚烧的数量，降低对土壤、水源和空气的污染。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垃圾分类反映了社会的文明程度和环保意识，推动社会向更加绿色、可持续的方向发展。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促进社会文明进步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许多发达国家已经实施了严格的垃圾分类制度，通过立法、宣传教育和技术支持等手段，实现了较高的垃圾分类率和资源回收率。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我国垃圾分类起步较晚，但近年来政府加大了推广力度，一些城市开始试点并逐步推广垃圾分类制度。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公众意识不足、分类标准不统一、处理技术不成熟等问题是当前垃圾分类面临的挑战。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随着环保意识的提高和技术的进步，垃圾分类产业迎来了巨大的发展机遇，包括回收、处理、再利用等多个环节的市场空间巨大。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信息技术在垃圾分类中的应用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通过物联网技术，实现垃圾桶的自动识别和分类，提高分类效率。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在垃圾桶或垃圾处理设备中安装传感器，实时监测垃圾的数量、种类和状态，为垃圾分类提供数据支持。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通过物联网技术，实现对垃圾分类设备的远程监控和管理，提高管理效率。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远程监控与管理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物联网技术在垃圾分类中的应用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648" b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通过对大量垃圾分类数据的分析和挖掘，发现垃圾产生和处理的规律，为优化垃圾分类提供参考。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利用大数据技术，对垃圾分类的未来趋势进行预测，为政府和企业制定相关政策和措施提供决策支持。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预测与决策支持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通过大数据技术，将垃圾分类的相关数据以图表、图像等形式展现出来，提高数据的可读性和易理解性。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大数据技术在垃圾分类中的应用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640" r="76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" b="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人工智能技术在垃圾分类中的应用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图像识别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利用人工智能技术中的图像识别技术，自动识别垃圾的种类和属性，提高分类的准确性。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自然语言处理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通过自然语言处理技术，对用户的语音或文本输入进行识别和理解，为用户提供个性化的垃圾分类建议和指导。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利用机器学习技术，对大量的垃圾分类数据进行学习和训练，不断优化分类算法和模型，提高分类的效率和准确性。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信息技术在垃圾处理中的应用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烟气净化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采用先进的烟气净化技术，如脱硫、脱硝、除尘等，降低垃圾焚烧产生的污染物排放，达到环保标准。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能源回收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通过余热回收系统，将垃圾焚烧产生的热能转化为蒸汽或电力，实现能源的高效利用。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高效燃烧控制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通过先进的自动化控制系统，实现垃圾焚烧过程中的温度、氧气含量等关键参数的实时监测和调节，提高燃烧效率。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垃圾焚烧发电技术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填埋气回收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通过填埋气回收系统，收集并处理垃圾填埋产生的气体，如甲烷、二氧化碳等，可用于发电或作为燃料使用。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场地选址与规划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利用地理信息系统（GIS）等技术，对垃圾填埋场进行选址和规划，确保场地符合环保和安全要求。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渗滤液处理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采用先进的渗滤液处理技术，如生物处理、膜分离等，对垃圾填埋产生的渗滤液进行处理，达到排放标准。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垃圾填埋技术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https://d.book118.com/465321021200011102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2024-09-11T11:38:13.449</cp:lastPrinted>
  <dcterms:created xsi:type="dcterms:W3CDTF">2024-09-11T03:38:13Z</dcterms:created>
  <dcterms:modified xsi:type="dcterms:W3CDTF">2024-09-11T03:38:15Z</dcterms:modified>
</cp:coreProperties>
</file>