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726EBE-15FA-4445-872E-3247477C2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286346-F092-48FD-8AE0-81EB30F7A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EA3DBB-5DC9-443F-9F8D-96A142542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A19E1D-134C-4157-94B0-0FB0899AD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B29EC9-F901-4E52-8AD9-ADED7EE1E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A11186-F838-4322-9919-DB1A62762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079D62-D656-4430-9065-A359A650B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23450A-9F35-4401-B806-BDC957085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B674A6-7CF4-453D-909C-B117687A1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AD2F7-CAE5-43DD-B30E-A2DD3DA56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A53A6C-4371-4CE9-B9DE-E014A4ED5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321104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科研教育心得体会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科研经历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教育背景与影响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心得体会与感悟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主题引入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科研教育的重要性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科研教育对于培养创新思维、提高解决问题的能力具有重要意义，是个人和学术发展的重要基石。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分享个人经历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通过分享自己在科研教育中的经历，与读者产生共鸣，激发对后续内容的兴趣。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介绍自己的学术背景、专业领域以及在科研教育中的角色和职责，为后续内容提供背景信息。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简要介绍自己的研究方向、研究重点以及在科研教育中的关注点，为后续内容提供铺垫。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研究方向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科研经历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科研项目名称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基于深度学习的图像识别技术研究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研究方向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利用深度学习算法对图像进行分类、识别和特征提取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提高图像识别的准确率和鲁棒性，为实际应用提供技术支持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科研项目简介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数据集问题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在数据预处理阶段，发现数据集存在标签不准确和数据不平衡的问题，通过数据清洗和重采样技术解决。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在模型训练过程中，发现模型容易过拟合，通过集成学习、正则化等技术优化模型，提高泛化能力。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计算资源不足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在模型训练和调优过程中，由于计算资源有限，通过合理利用GPU资源、优化并行计算等手段提高计算效率。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科研过程中的挑战与解决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在多个公开数据集上取得较高的准确率，发表学术论文一篇，申请专利一项。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通过科研项目培养了问题分析、算法设计和编程能力，提高了团队协作和沟通能力，对深度学习领域有了更深入的了解。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科研成果与收获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教育背景与影响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896" r="2489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在科研教育过程中，学术背景是重要的基础。通过深入学习专业课程，掌握学科前沿和基础知识，为科研工作提供支撑。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专业课程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专业课程的学习是培养科研能力的重要途径。通过系统学习学科基础理论、研究方法和技术，培养分析问题和解决问题的能力，为后续的科研工作打下坚实基础。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学术背景与专业课程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https://d.book118.com/465321104020011121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2024-09-23T22:28:37.124</cp:lastPrinted>
  <dcterms:created xsi:type="dcterms:W3CDTF">2024-09-23T14:28:37Z</dcterms:created>
  <dcterms:modified xsi:type="dcterms:W3CDTF">2024-09-23T14:28:39Z</dcterms:modified>
</cp:coreProperties>
</file>