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F3119-2433-499A-B3A1-197A3C183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DE111-7FB4-4E83-A562-48D32C8A1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4E573-0A8A-4BD7-932B-EB7E4ADA0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971EC8-B109-4F46-891D-507B0A6D0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09478C-4FCA-4FE3-A866-EC11FF0A2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808D40-D364-4B07-B71B-C79FDB08F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CE99D4-B027-44EE-83B8-EA10B0A9B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A5117-0EDA-41A7-99D7-641793B6D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1A986B-CB84-44F1-A932-31D2774C8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69C2E-4D55-489C-8B21-1E887BAC0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7DDCA-9B6A-4DA8-B0B5-BD538D19A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3212042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生活垃圾的分类和资源化处理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生活垃圾现状及危害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生活垃圾分类方法与标准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资源化处理技术与应用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国内外成功案例与经验借鉴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政策法规支持与推动力量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未来发展趋势与挑战应对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生活垃圾现状及危害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生活垃圾产生量及增长趋势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生活垃圾产生量巨大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随着城市化进程的加快和人口的不断增长，生活垃圾的产生量也在不断增加，给城市环境带来了巨大的压力。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增长趋势明显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近年来，生活垃圾的产生量呈现出明显的增长趋势，预计未来几年这一趋势仍将持续。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生活垃圾中含有大量的有害物质，如果未经妥善处理，会对土壤和水体造成严重的污染。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污染土壤和水体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生活垃圾的堆积和焚烧会产生大量的有害气体和颗粒物，严重影响空气质量。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影响空气质量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生活垃圾的随意丢弃和堆放会破坏自然生态环境，影响动植物的生存和繁衍。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破坏生态平衡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生活垃圾对环境的影响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处理方式单一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目前，生活垃圾的处理方式主要以填埋和焚烧为主，处理方式相对单一，难以满足日益增长的生活垃圾处理需求。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资源化利用率低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由于缺乏有效的分类和资源化利用技术，生活垃圾中的大量可回收资源被浪费，资源化利用率较低。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处理成本高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生活垃圾的处理需要投入大量的人力、物力和财力，处理成本较高，给政府和社会带来了沉重的经济负担。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生活垃圾处理现状及挑战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生活垃圾分类方法与标准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76" r="325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在生活垃圾产生的源头，如家庭、办公室等场所设置分类垃圾桶，引导人们按照分类要求将垃圾投放到相应的垃圾桶中。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通过宣传、教育等方式，提高公众对生活垃圾分类的认识和意识，指导人们正确分类投放垃圾。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分类指导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源头分类方法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在公共场所、社区等区域设置专业回收站，接收各类生活垃圾，并进行初步分类和压缩处理。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回收站配备专业分拣人员，对生活垃圾进行二次分类，确保各类垃圾得到准确分离。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专业回收站分类方法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专业分拣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回收站设置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42" b="3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根据生活垃圾的性质、成分和处理方式等因素，制定科学的分类标准，如可回收物、有害垃圾、湿垃圾和干垃圾等。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统一设计并制作分类标识，标识内容清晰、醒目，方便人们识别并按要求投放垃圾。同时，在分类垃圾桶和专业回收站等场所张贴分类指南和宣传资料，提供分类指导服务。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标识规范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分类标准与标识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资源化处理技术与应用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焚烧设备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包括焚烧炉、烟气处理系统、灰渣处理系统等，确保垃圾焚烧过程的安全与环保。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能源回收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利用垃圾焚烧产生的热量进行发电或供热，提高能源利用效率。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焚烧原理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通过高温燃烧生活垃圾，将其中的可燃成分转化为热量和灰渣，实现减容、减量和无害化。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0458" r="30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焚烧处理技术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发酵工艺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包括干法发酵和湿法发酵两种，根据垃圾成分和处理需求选择合适的工艺。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沼气利用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将沼气用于发电、供热或作为燃料使用，同时沼渣和沼液可作为有机肥料用于农业生产。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厌氧发酵原理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在无氧条件下，利用微生物将生活垃圾中的有机物质分解为沼气（主要成分为甲烷和二氧化碳），实现资源化利用。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厌氧发酵处理技术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https://d.book118.com/465321204210011104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2024-09-14T08:11:43.057</cp:lastPrinted>
  <dcterms:created xsi:type="dcterms:W3CDTF">2024-09-14T00:11:43Z</dcterms:created>
  <dcterms:modified xsi:type="dcterms:W3CDTF">2024-09-14T00:11:45Z</dcterms:modified>
</cp:coreProperties>
</file>