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2270C-C6E0-412D-B870-E42127F79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A8958-C81F-4E3F-B680-9FD70AC2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78A49-D2F3-403F-8188-C84C83C85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F36BF-A4FA-43ED-8B4B-B110B4DFF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02474-A03F-45DD-A2CE-86BEED39E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E44DB-3C91-4D34-BEC3-3A8550E0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625F62-168B-4DF4-BC3D-B8E79801B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1C8C6-FF17-4A9C-8208-0F15A3254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1644B-E22A-4D62-AFC2-35EE184BA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4C492-F141-497B-8834-4EAFFC87B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EC1D0-2CB7-4ED0-A458-BD41127D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2314014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银行客服中心工作总结金融类工作总结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客服中心运营情况概述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技术支持与系统升级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通过总结过去的工作经验，发现存在的问题和不足，进而改进和优化服务流程，提高客户满意度。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通过工作总结，促进团队成员之间的交流与合作，共同提升工作效率和团队凝聚力。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随着金融市场的不断发展和变化，银行客服中心需要不断调整和优化自身服务策略，以适应市场需求的变化。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总结过去一段时间内客户服务工作的整体情况，包括客户咨询、投诉处理、满意度调查等方面的数据和分析。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分析现有业务流程中存在的问题和不足，提出改进和优化建议，以提高工作效率和客户体验。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回顾团队建设和培训工作的成果，包括人员招聘、培训计划实施、团队文化塑造等方面的内容。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展望未来的发展趋势和市场需求，提出银行客服中心的发展规划和战略目标。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客服中心运营情况概述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运营数据统计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呼叫量统计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客服中心共接听电话XX万次，其中呼入电话XX万次，呼出电话XX万次，同比增长XX%。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业务量统计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客服中心处理业务量共计XX万笔，包括账户查询、转账汇款、信用卡服务、投诉建议等，同比增长XX%。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人员效率统计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客服人员平均每人每天接听电话XX通，处理业务量XX笔，效率较高。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客服人员服务态度热情、耐心、细致，能够及时解答客户问题，得到客户的好评。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服务准确性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服务响应速度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客服人员能够准确掌握业务知识，为客户提供正确的解答和服务，避免了误导客户的情况发生。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客服中心能够快速响应客户需求，及时处理客户问题，缩短了客户等待时间，提高了客户满意度。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客户满意度得分为XX分（满分100分），其中服务质量、服务态度和响应速度得分较高，表明客户对客服中心的服务比较满意。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通过电话、短信、邮件等多种方式进行客户满意度调查，收集客户对客服中心的意见和建议。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针对调查中客户反映的问题和不足，客服中心将进一步加强培训和管理，提高服务质量和效率，为客户提供更加优质的服务。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优化方案设计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针对梳理出的问题，设计优化方案，包括简化流程、减少环节、提高自动化程度等，以提高流程效率和客户满意度。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方案实施与效果评估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将优化方案落实到具体的操作中，跟踪实施效果，对实施前后的数据进行对比分析，确保优化方案的有效性。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对银行客服中心的业务流程进行全面梳理，包括客户咨询、投诉处理、业务办理等各个环节，明确流程中的瓶颈和问题。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对银行客服中心的业务处理系统进行升级和改造，提高系统的稳定性和处理效率，减少系统故障对业务的影响。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系统升级与改造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加强对客服人员的技能培训，提高其对业务知识和处理流程的掌握程度，从而提高业务处理效率。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技能培训与提升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建立合理的激励机制和考核制度，激发客服人员的工作积极性和主动性，促进业务处理效率的提升。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业务处理效率提升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投诉受理与记录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建立完善的投诉受理机制，对客户投诉进行及时、准确的记录，确保投诉信息的完整性和可追溯性。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改进措施制定与实施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针对投诉反映出的问题，制定相应的改进措施，包括优化业务流程、提升服务质量、加强员工培训等方面，确保改进措施的有效性和可持续性。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跟踪反馈与效果评估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对改进措施进行跟踪反馈，及时了解实施效果和客户满意度变化情况，对措施进行持续改进和优化。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原因分析与归类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对投诉进行原因分析，找出问题的根源和共性，对投诉进行归类整理，为后续改进提供数据支持。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客服中心员工年龄结构以25-35岁为主，占比超过60%，年轻员工占比相对较高，整体年龄结构较为合理。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本科及以上学历员工占比超过80%，其中硕士及以上学历员工占比达到10%，整体学历水平较高。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工作年限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大部分员工工作年限在1-3年之间，占比超过50%，工作年限在5年以上的员工占比约为20%，员工队伍稳定性较好。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人员结构分析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通过考试、实操演练等方式对培训成果进行评估，结果显示员工业务知识掌握程度和服务水平均有显著提升。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根据客服中心业务需求及员工能力短板，制定了包括业务知识、服务技巧、沟通能力、情绪管理等方面的培训课程。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采用线上与线下相结合的培训方式，通过视频教程、案例分析、角色扮演等多种形式，提高培训的趣味性和实效性。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培训计划实施及成果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制定了包括服务质量、业务量、客户满意度等多方面的绩效考核标准，确保考核结果的客观性和公正性。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根据绩效考核结果，对优秀员工进行奖励，包括奖金、晋升机会等；对表现不佳的员工进行惩罚或提供改进意见，激发员工积极性。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定期开展团队建设活动，增强团队凝聚力；设立员工晋升通道，鼓励员工自我提升；关注员工福利待遇，提高员工满意度和忠诚度。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员工激励措施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员工绩效考核与激励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https://d.book118.com/465323140140011122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2024-09-25T22:32:22.760</cp:lastPrinted>
  <dcterms:created xsi:type="dcterms:W3CDTF">2024-09-25T14:32:22Z</dcterms:created>
  <dcterms:modified xsi:type="dcterms:W3CDTF">2024-09-25T14:32:24Z</dcterms:modified>
</cp:coreProperties>
</file>