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2AFFC-A108-44AC-BE24-65A269A12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2E542-2B49-4563-AEED-13A4BDB69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224E0-6265-45B6-B277-A30E38D7E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B688F-DEE9-4517-84F9-4FBD6B7AD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001D5D-2233-4DEA-9035-E50FDCCB9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B3B182-6B27-45FE-A63B-BB48C362F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A12795-0B02-4EE3-8AAF-56D7DC58E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FDAB22-CCA4-492E-A013-089CA7D82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BDE05-60DA-4C6D-82D7-A608E835A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6238F-0600-479F-B91C-12988BD8C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2056D-2FCF-4DF6-9957-52EA8CC97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240020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预防心理内耗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心理内耗概述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心理内耗的识别与评估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预防心理内耗的方法与技巧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应对心理内耗的策略与措施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预防心理内耗的案例分享与启示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心理内耗概述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13" r="309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423" r="284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心理内耗是指个体在心理上感到极度的疲劳和紧张，常常伴随着情绪低落、失眠、焦虑、自卑等症状。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心理内耗通常与个体的内心冲突和负面情绪有关，常常影响个体的心理健康和生活质量。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心理内耗容易导致个体出现焦虑、抑郁等心理问题，影响心理健康。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417" r="4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工作和学习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心理内耗容易导致个体疲劳、失眠等症状，影响生活质量。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心理内耗容易导致个体注意力不集中、记忆力下降等问题，影响工作和学习效率。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心理内耗的负面影响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心理内耗的常见原因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不良情绪管理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个体无法有效管理自己的情绪，容易陷入消极情绪中，导致心理内耗。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缺乏自我认知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个体缺乏对自己的了解和认知，容易产生内心冲突和矛盾，导致心理内耗。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过度压力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个体面临过度压力，无法有效应对和排解压力，导致心理内耗。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个体不良的生活习惯，如不规律的作息时间、不健康的饮食等，容易导致身体和心理上的疲劳和紧张，引发心理内耗。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心理内耗的识别与评估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即使休息后也感到身体和心理上的疲劳。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睡眠问题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失眠、早醒或嗜睡，睡眠质量差。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思维障碍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注意力难以集中，记忆力下降，思维迟缓或混乱。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情绪低落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感到持续的情绪低落、沮丧或焦虑，对日常活动失去兴趣。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身体不适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出现身体上的不适感，如头痛、胃痛、肌肉紧张等。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心理内耗的信号与表现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定期审视自己的情绪变化，留意是否出现上述心理内耗的表现。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反思自己的情绪状态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记录下近期发生的生活事件、感受和情绪反应，以便更好地了解自己的心理状态。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记录生活事件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思考自己的思维方式是否倾向于消极、悲观或过度思考，是否有无休止的内心争论和纠结。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评估思维模式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与亲友交流，了解他们对自己的看法和感受，从不同的角度认识自己。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寻求他人反馈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心理内耗的自我评估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注意情绪变化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观察他人的情绪状态，留意是否出现持续的情绪低落、焦虑或疲惫感。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注意行为表现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观察他人的行为变化，如是否变得消极、回避社交或失去原有的兴趣爱好。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与对方进行开放、真诚的沟通，询问其感受和想法，了解其是否感到心理内耗。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专业评估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如怀疑对方存在心理内耗，建议寻求专业心理咨询师的评估与帮助。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心理内耗的他人观察与识别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预防心理内耗的方法与技巧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73" b="7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保持对未来的希望和憧憬，相信自己能够克服困难，实现目标。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认识到人生中难免会遇到挫折和困难，保持乐观的心态，积极面对生活中的挑战。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培养自我肯定和自信心，学会欣赏自己的优点和成就，减少过多比较和急躁。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调整心态，保持积极乐观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合理安排工作和休息时间，避免长时间连续工作导致过度疲劳和压力积累。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培养健康的生活方式，如规律作息、适量运动、均衡饮食等，有助于提高身体和心理的抵抗力。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102" r="1210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158" r="315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掌握有效的放松技巧，如深呼吸、渐进性肌肉放松等，有助于缓解紧张和焦虑。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学会放松，缓解压力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https://d.book118.com/465324002033011104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2024-09-13T20:01:02.535</cp:lastPrinted>
  <dcterms:created xsi:type="dcterms:W3CDTF">2024-09-13T12:01:02Z</dcterms:created>
  <dcterms:modified xsi:type="dcterms:W3CDTF">2024-09-13T12:01:04Z</dcterms:modified>
</cp:coreProperties>
</file>