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D081F-BB9C-4361-86C3-D3AD25A3B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AD3E3-531A-40FB-B0CB-70139C6ED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CE6C4-5E2B-420C-93FC-B217392FC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8327C-DE50-4AAE-8BA7-625212781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0B81EA-A6F2-48EF-92E5-3BF2F81A9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3D6AB0-DCB3-418F-85A4-FC91A8FEC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59BC99-9C26-4880-ABB2-257E73E8D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70F37-D64B-4536-A029-49C73C350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FE2434-C852-4775-9141-DF1DB6A9B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08EA7-1557-4E26-931D-D01E4D68F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B0F72-0995-458A-900E-5B28DB3E5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3302201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2023-2028年纯乳行业竞争格局及“十四五”企业投资战略研究报告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纯乳行业概述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2023-2028年纯乳行业竞争格局分析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“十四五”期间纯乳行业投资战略研究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纯乳行业重点企业分析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纯乳行业市场发展前景预测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行业竞争日益激烈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随着国内乳制品市场的不断扩大，纯乳行业的竞争也日益激烈，企业需要寻求新的发展机遇和突破口。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政策环境不断变化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“十四五”时期，国家将继续实施奶业振兴战略，推动乳制品行业的高质量发展，为纯乳企业提供了新的发展机遇。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消费者对乳制品的需求越来越多样化，对品质、口感、营养等方面的要求也越来越高，企业需要不断创新以满足消费者需求。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探讨“十四五”企业投资战略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结合国家政策和行业发展趋势，探讨纯乳企业在“十四五”时期的投资战略和发展方向。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提供决策支持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通过报告的研究和分析，为纯乳企业提供决策支持，帮助企业把握市场机遇，实现可持续发展。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分析纯乳行业竞争格局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通过对纯乳行业的市场规模、竞争格局、发展趋势等方面的深入分析，为企业制定发展战略提供参考。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对纯乳企业和相关产业链进行实地调研，了解企业的生产经营情况和市场需求情况。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运用统计分析方法，对收集的数据进行处理和分析，揭示纯乳行业的发展趋势和竞争格局。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专家访谈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邀请行业专家和学者进行访谈，获取他们对纯乳行业发展的看法和建议。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文献研究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收集国内外关于纯乳行业和乳制品行业的文献资料，进行深入分析和研究。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纯乳行业概述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纯乳行业是指生产和销售以牛奶为主要原料，经过加工处理制成的液态奶产品的企业集合。这些产品通常包括鲜奶、酸奶、乳酸菌饮料等。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纯乳行业是乳制品行业的一个重要分支，与乳制品行业的其他分支如奶酪、黄油等有所不同。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4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纯乳行业逐渐进入成熟期，市场竞争激烈，企业开始注重品牌建设、营销创新和技术升级。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成熟阶段（21世纪初至今）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以手工作坊式生产为主，产品品种单一，质量不稳定。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起步阶段（20世纪80年代前）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随着乳制品工业化的推进和外资的进入，纯乳行业进入快速发展期，产品品种丰富，质量得到显著提升。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快速发展阶段（20世纪80年代-90年代）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产业链中游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包括液态奶的生产、加工、包装等环节。生产环节是纯乳行业的核心，加工和包装环节对于产品的保质期、口感和外观等质量因素至关重要。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产业链上游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主要包括奶牛养殖、原奶收购和运输等环节。奶牛养殖是纯乳行业的原材料来源，其产量和质量直接影响纯乳行业的生产成本和产品品质。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产业链下游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主要包括纯乳产品的批发、零售和消费者等环节。批发和零售环节是纯乳产品流通的主要渠道，消费者则是纯乳产品的最终购买者和使用者。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323" r="632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250" r="16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4541" b="454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2023-2028年纯乳行业竞争格局分析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随着消费者对健康饮食的关注度不断提高，纯乳市场规模不断扩大，市场增长率保持较高水平。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品牌竞争日益激烈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众多品牌涌入纯乳市场，品牌之间的竞争日益激烈，市场份额争夺战愈演愈烈。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产品同质化严重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当前市场上纯乳产品同质化严重，不同品牌之间的产品差异不大，消费者难以区分。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行业竞争现状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249" b="62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546" b="85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382" b="93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竞争格局变化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头部品牌优势逐渐显现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随着市场竞争的加剧，头部品牌凭借品牌知名度、产品质量、渠道优势等方面的优势逐渐显现。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区域品牌崭露头角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一些区域品牌在本地市场深耕细作，逐渐在区域市场内取得一定的市场份额和品牌影响力。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新兴品牌不断涌现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随着市场的不断变化和消费者需求的不断升级，新兴品牌不断涌现，为市场带来新的活力和竞争。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未来纯乳市场的竞争将更加注重品牌差异化，企业将通过产品创新、营销策略等手段打造独特的品牌形象和产品特色。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品牌差异化竞争将成为主流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消费者对食品安全的关注度不断提高，高品质、安全可靠的纯乳产品将更加受到消费者的青睐。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高品质产品将更受青睐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随着互联网技术的不断发展和普及，数字化转型将加速纯乳行业的变革，企业将通过数字化手段提升生产效率、降低成本、拓展销售渠道等。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数字化转型将加速行业变革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竞争趋势预测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“十四五”期间纯乳行业投资战略研究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随着消费者健康意识的提高，对高品质、健康、安全的乳制品需求不断增加，推动纯乳行业市场规模持续扩大。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纯乳行业市场集中度逐渐提高，龙头企业市场份额不断扩大，中小企业面临较大的竞争压力。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国家对于乳制品行业给予高度关注，出台一系列政策扶持行业发展，如加强奶源基地建设、推动乳制品加工技术创新等。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“十四五”期间纯乳行业投资环境分析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随着消费升级，高端乳制品市场具有较大的增长潜力。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高端乳制品市场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针对特定人群的功能性乳制品，如低脂、低糖、高钙等，具有广阔的市场前景。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功能性乳制品市场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“十四五”期间纯乳行业投资机会与风险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https://d.book118.com/465330220102011044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2024-09-06T13:42:11.262</cp:lastPrinted>
  <dcterms:created xsi:type="dcterms:W3CDTF">2024-09-06T05:42:11Z</dcterms:created>
  <dcterms:modified xsi:type="dcterms:W3CDTF">2024-09-06T05:42:13Z</dcterms:modified>
</cp:coreProperties>
</file>