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215C1A7-A238-4480-88D0-F3067791E2E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22755-8204-47E7-86E9-BE1CDF7CF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191E4-8A48-4622-8B0D-C026E57B3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EE61A-8588-4C94-827C-FEE543FB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AB53F-8BCA-48D8-9295-31142DDE8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1A5380-6103-4906-AD35-91916FF4C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3FA66E-9F18-480B-84CF-07F1AF6B1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F63FF8-5095-45CA-A01F-03A52A9CF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B036C-FFEA-4706-A8BD-4B5D7D7D5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A8BEB-7629-4217-9FE3-575E1F02C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BF66C-9099-4576-98CC-E37569F08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2958A-D545-467B-B46D-C4DD4901D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BE1FAE4-035F-4C0C-990D-0D81C0F2ED6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BD9491B-E39D-4AF5-A049-1E7E8E32CC3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3230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人工智能技术在教育领域中的发展前景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8888" lnSpcReduction="10000"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人工智能技术在教育领域中的发展现状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人工智能技术在课堂教学中的应用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人工智能技术在在线教育中的发展趋势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人工智能技术在教师专业发展中的作用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人工智能技术在学生学习中的影响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人工智能技术在教育领域的未来发展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人工智能技术在教育领域中的发展现状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智能教育平台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智能教育平台利用人工智能技术为学生提供个性化学习体验，根据学生的学习习惯和能力制定相应的教学方案，提高学习效率。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人工智能技术在教育领域的挑战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隐私保护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投入费用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师资培训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人工智能技术在教育领域的发展现状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教育机构普及程度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技术更新速度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实时评估学生掌握程度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智能作业批改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促进教育公平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消除地域限制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提供更多教育资源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人工智能技术对传统教育模式的影响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转变教学方式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线下转线上教学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人工智能技术在教育领域的应用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人工智能技术在教育领域的应用涵盖智能教育平台、个性化学习和智能教学助手等方面。这些技术正在改变传统的教学模式，为学生提供更加个性化和高效的学习体验。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人工智能技术在课堂教学中的应用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个性化学习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个性化学习是人工智能技术在教育领域中的重要应用之一。通过智能课程推荐、学习路径定制和实时反馈等功能，帮助学生自主学习，提高学习效率，适应不同学习风格。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虚拟实境技术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提供真实场景模拟实验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增强学生学习体验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语音评测系统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自动评估学生口语表达能力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提供学习建议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语音识别技术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智能语音助手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解答学生问题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情感识别技术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识别学生情绪变化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根据学生情感提供个性化辅导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随着人工智能技术的不断发展，教育领域将迎来更多创新应用。个性化学习、虚拟实境技术、语音识别和情感识别技术等将进一步改变传统教学模式，提升教学效果，助力学生全面发展。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人工智能技术在在线教育中的发展趋势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在线教育平台发展趋势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随着人工智能技术的不断发展，在线教育平台越来越智能化。智能推荐系统能够根据学生的学习习惯和需求，推荐适合的课程和学习资源。同时，智能批改作业的功能也为教师和学生提供了更高效的学习体验。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在线直播课程与讨论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在线直播课程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促进学习交流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在线讨论与问答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个性化学习路径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智能学习跟踪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合作学习平台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多人协作项目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实时互动讨论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群组学习功能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在线教育的社交化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学习社区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分享学习资源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互相交流经验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人工智能技术在教育领域的应用，不仅丰富了教学形式，提升了教学效率，更重要的是为学生提供了更加个性化、智能化的学习体验。随着技术不断进步，相信人工智能将在教育领域发挥越来越重要的作用。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人工智能技术在教师专业发展中的作用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https://d.book118.com/465332300013011130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人工智能技术在教育领域中的发展前景</vt:lpstr>
      <vt:lpstr>目录</vt:lpstr>
      <vt:lpstr>第1章 人工智能技术在教育领域中的发展现状</vt:lpstr>
      <vt:lpstr> </vt:lpstr>
      <vt:lpstr>人工智能技术在教育领域的挑战</vt:lpstr>
      <vt:lpstr>人工智能技术在教育领域的发展现状</vt:lpstr>
      <vt:lpstr>人工智能技术对传统教育模式的影响</vt:lpstr>
      <vt:lpstr>人工智能技术在教育领域的应用</vt:lpstr>
      <vt:lpstr>第二章 人工智能技术在课堂教学中的应用</vt:lpstr>
      <vt:lpstr> </vt:lpstr>
      <vt:lpstr>虚拟实境技术</vt:lpstr>
      <vt:lpstr>语音识别技术</vt:lpstr>
      <vt:lpstr>情感识别技术</vt:lpstr>
      <vt:lpstr>未来发展趋势</vt:lpstr>
      <vt:lpstr>第3章 人工智能技术在在线教育中的发展趋势</vt:lpstr>
      <vt:lpstr> </vt:lpstr>
      <vt:lpstr>在线直播课程与讨论</vt:lpstr>
      <vt:lpstr>个性化学习路径</vt:lpstr>
      <vt:lpstr>在线教育的社交化</vt:lpstr>
      <vt:lpstr>结语</vt:lpstr>
      <vt:lpstr>第四章 人工智能技术在教师专业发展中的作用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2024-09-29T14:39:03.729</cp:lastPrinted>
  <dcterms:created xsi:type="dcterms:W3CDTF">2024-09-29T06:39:03Z</dcterms:created>
  <dcterms:modified xsi:type="dcterms:W3CDTF">2024-09-29T06:39:05Z</dcterms:modified>
</cp:coreProperties>
</file>