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AE8F-8B54-4E16-ABD0-79DC7372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7D85B-D88B-484D-9CF8-A1C57369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1FF65-4972-46B6-A2E2-FDB44FAA6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50DA0-4A0F-4E45-870F-FEDDB158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D3591-7502-4C2C-B212-B20D75C7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B083C-4F20-4DED-AC93-591A3A217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5567E-7099-40ED-92C9-FE3D0A67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FECA8-B4AA-4FDB-805A-9173DC92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9CB9C-1B9F-4C64-8232-C509DE8C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1FA5B-C237-401E-9426-AFB352C5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DFF62-ED23-4332-848F-94077EEF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32343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2024国内移动应用出海白皮书-社交篇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2024年国内移动应用出海现状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社交应用出海市场分析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社交应用出海成功案例分析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社交应用出海面临的挑战与机遇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社交应用出海的策略与建议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随着智能手机的普及和移动互联网技术的不断进步，国内移动应用市场呈现出蓬勃发展的态势。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随着国内市场的竞争加剧，越来越多的国内移动应用开始将目光投向海外市场，寻求更广阔的发展空间。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出海成为移动应用的重要战略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社交应用作为移动应用的重要组成部分，具有广泛的用户基础和强大的用户黏性，因此成为出海移动应用的重要方向之一。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社交应用在海外市场的潜力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本白皮书旨在全面梳理2024年国内移动应用出海的发展情况，深入分析社交应用在海外市场的表现和趋势，为国内移动应用出海提供参考和借鉴。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通过对社交应用出海的研究，为国内移动应用企业提供市场分析、用户需求洞察、产品优化等方面的指导，推动国内移动应用产业的健康发展。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2024年国内移动应用出海现状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社交类应用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占比次之，受到海外用户的欢迎。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工具类应用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占比第四，以短视频、音乐、阅读等为主。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占比最高，成为出海应用的主要类型。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占比第三，提供各类实用功能满足用户需求。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出海应用类型分布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欧美地区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市场份额最大，成为国内移动应用出海的主要目的地。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市场份额增长迅速，成为国内移动应用出海的热门区域。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非洲地区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市场份额逐渐扩大，成为国内移动应用出海的潜力市场。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中东和拉丁美洲地区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市场份额相对较小，但也有一定的发展潜力。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出海区域分布情况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社交类应用下载量最高，其次是游戏类应用。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游戏类应用活跃度最高，其次是社交类应用。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内容类应用用户留存率最高，其次是工具类应用。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出海应用下载量与活跃度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社交应用出海市场分析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详细描述：随着全球移动互联网的普及，海外用户对社交应用的需求逐渐增加，社交应用出海市场规模不断扩大。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社交应用出海市场规模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年轻化、多元化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社交应用出海的用户画像以年轻化、多元化为主，他们活跃于社交媒体，追求新鲜感和个性化，对社交应用的互动性和娱乐性要求较高。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社交应用出海用户画像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总结词：竞争激烈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详细描述：社交应用出海市场竞争激烈，国内外的优秀企业都在积极布局海外市场，通过技术创新和用户体验优化来抢占市场份额。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社交应用出海竞争格局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社交应用出海成功案例分析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https://d.book118.com/465332343324011041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2024-09-02T16:00:31.277</cp:lastPrinted>
  <dcterms:created xsi:type="dcterms:W3CDTF">2024-09-02T08:00:31Z</dcterms:created>
  <dcterms:modified xsi:type="dcterms:W3CDTF">2024-09-02T08:00:33Z</dcterms:modified>
</cp:coreProperties>
</file>