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CA614-6E34-4F5B-95DB-D6EA911AE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0A6A4-ED3E-4042-8CE9-40CBA01E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7527F-0E9B-4D6A-BC8F-BAB2944B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711DC-AB27-413E-A466-235D4AB1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EFF2C-434C-4E55-B5DC-A5D50C54C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83ED0-375A-47C5-BBEE-5164CEE0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36D84-FC87-4DA0-8042-B96F5428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5EA29-5DEB-4F85-A2CE-2911ED76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3F482-9C55-4E26-9C52-8141A3A1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DD2FA-7750-4F31-B5B8-D5438111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48A08-B098-4434-AEFD-A35A0146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3431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预防跌倒保护性措施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跌倒的危害与风险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预防跌倒的措施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跌倒后的处理与救助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社区与公共场所的预防跌倒措施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企业与学校的预防跌倒措施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跌倒的危害与风险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跌倒可能导致骨折，尤其是髋部、脊柱和手腕等部位。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跌倒时身体与地面或其他物体接触，可能导致皮肤、肌肉和韧带等软组织损伤。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脑部损伤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跌倒可能导致脑震荡或颅内出血等严重脑部损伤，甚至危及生命。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随着年龄增长，身体机能下降，平衡能力减弱，容易跌倒。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学步阶段的儿童由于平衡能力尚未完全发育，容易跌倒。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昏暗或照明不足的环境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光线不足容易导致视觉障碍，增加跌倒风险。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湿滑或不稳定的地板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地面湿滑、不稳定等可能导致跌倒。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易跌倒的人群与环境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身体平衡能力差或失去平衡容易跌倒。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平衡能力不足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某些药物可能导致头晕、乏力等不良反应，增加跌倒风险。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某些慢性疾病如关节炎、糖尿病等可能影响身体平衡和稳定性，增加跌倒风险。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疾病影响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分心、看手机或与他人交谈时容易忽略周围环境，导致跌倒。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注意力不集中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跌倒的常见原因分析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预防跌倒的措施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使用防滑手杖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对于老年人或行动不便的人来说，使用防滑手杖可以增加行走时的稳定性，减少摔倒的风险。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适当的身体活动可以增强肌肉力量和平衡感，降低跌倒的风险。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穿着合适的鞋子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选择有良好防滑性能和支撑力的鞋子，避免穿着拖鞋或高跟鞋等易摔倒的鞋子。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保持地面清洁干燥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及时清理地面的水渍、油渍等湿滑物质，确保地面干燥。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设置防滑地毯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在容易滑倒的地方，如卫生间、浴室等，铺设防滑地毯可以增加地面的摩擦力，降低摔倒的风险。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安装扶手和栏杆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在楼梯、走廊、阳台等地方安装扶手和栏杆，可以提供额外的支撑，防止意外摔倒。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环境改善措施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坚持适量的运动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适量的运动可以增强肌肉力量和灵活性，提高身体的平衡性和稳定性，降低摔倒的风险。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均衡的饮食可以提供足够的营养和能量，有助于保持身体的健康和稳定。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定期进行身体检查可以及时发现潜在的健康问题，采取相应的措施进行预防和治疗。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健康生活习惯的养成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跌倒后的处理与救助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https://d.book118.com/465334310214011042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2024-09-03T22:05:32.512</cp:lastPrinted>
  <dcterms:created xsi:type="dcterms:W3CDTF">2024-09-03T14:05:32Z</dcterms:created>
  <dcterms:modified xsi:type="dcterms:W3CDTF">2024-09-03T14:05:34Z</dcterms:modified>
</cp:coreProperties>
</file>