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2F14F-713D-4D55-9601-D5EB2C862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5FDAB-1AFB-406E-B262-21CF0D980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75334-B115-4D1B-B544-71FE46CB2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9A2A74-8FA7-499F-87F9-48BD116A7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6B2F95-CBED-4287-8B11-A729DF35D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B5BB55-4CD8-4C14-B08D-401FA8C61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B8AD31-77CD-4D40-9F0E-A2A0B2EF0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FF10EE-1224-418A-AAEC-59467CD0B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23AFB3-8CE2-419A-82D6-E85CE9CC8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BE24B-F095-4BE2-9B73-87DD5C1F5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25B27-F8BB-4F7F-9FD5-7DA2BF598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33432023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正确预防和治疗感冒、流感与咳嗽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感冒、流感与咳嗽概述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感冒的预防与治疗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流感的预防与治疗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咳嗽的预防与治疗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饮食调理与营养支持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健康教育与心理关怀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感冒、流感与咳嗽概述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由多种病毒引起的一种呼吸道常见病，症状包括鼻塞、喷嚏、流涕、发热、咳嗽、头痛等。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由流感病毒引起的急性呼吸道传染病，症状包括高热、头痛、乏力、咳嗽、全身肌肉酸痛等。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一种呼吸道常见症状，由气管、支气管黏膜或胸膜受炎症、异物、物理或化学性刺激引起，表现为声门关闭，呼吸肌收缩，肺内压升高，然后声门张开，肺内空气喷射而出。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767" b="1176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发病原因主要是病毒感染，如鼻病毒、冠状病毒等。危险因素包括季节变化、免疫力下降等。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发病原因是由流感病毒引起的，流感病毒分为A、B、C三种类型。危险因素包括人群密集场所、季节变化等。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发病原因可能由吸入物、感染、食物、气候变化、精神因素、运动或药物等引起。危险因素包括吸烟、空气污染等。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主要通过飞沫传播和接触传播。预防措施包括保持室内通风、勤洗手、避免与感冒患者密切接触等。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主要通过飞沫传播和接触传播。预防措施包括接种疫苗、保持室内通风、避免去人群密集场所等。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传播途径与感冒和流感相似，主要通过飞沫传播。预防措施包括避免吸烟和吸入二手烟、减少空气污染暴露、保持室内空气清新等。同时，对于咳嗽症状的治疗应该根据具体病因进行针对性治疗。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传播途径与预防措施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感冒的预防与治疗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睡眠不足会削弱免疫系统，增加感冒的风险。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750" r="12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均衡的饮食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125" r="7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适当的锻炼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750" r="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摄入足够的维生素、矿物质和蛋白质，有助于增强免疫力。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适度的运动可以提高免疫力，降低感冒的发生率。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增强免疫力，避免感染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如对乙酰氨基酚等，可用于缓解头痛、发热和肌肉疼痛。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1542" r="1154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解热镇痛药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如伪麻黄碱等，可减轻鼻腔充血和鼻塞症状。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减充血药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如马来酸氯苯那敏等，可缓解流涕、打喷嚏等过敏症状。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抗过敏药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合理用药，缓解症状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保持充足的水分摄入有助于稀释黏液，缓解鼻塞和咳嗽。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多喝水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充足的休息有助于身体恢复，提高抵抗力。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多休息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定期开窗通风，有助于减少病毒在室内的传播。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保持室内通风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吸烟会刺激呼吸道，加重感冒症状。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避免吸烟和吸入二手烟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保持良好生活习惯，促进康复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流感的预防与治疗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流感疫苗是预防流感的有效手段，可显著降低感染风险。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疫苗种类多样，包括灭活疫苗、减毒活疫苗等，可根据个人情况选择接种。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接种时间通常在流感高发季节前，如秋季或冬季，以提前产生免疫力。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接种疫苗，降低感染风险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这些药物需在病毒感染初期就开始使用才有效，因此一旦确诊流感，应尽早使用。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抗病毒药物对甲型和乙型流感均有效，但需在医生指导下使用。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187" r="118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150" r="715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抗病毒药物如奥司他韦（Tamiflu）和扎那米韦（Relenza）可用于治疗流感。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抗病毒药物治疗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https://d.book118.com/465334320234011110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2024-09-16T02:19:58.471</cp:lastPrinted>
  <dcterms:created xsi:type="dcterms:W3CDTF">2024-09-15T18:19:58Z</dcterms:created>
  <dcterms:modified xsi:type="dcterms:W3CDTF">2024-09-15T18:20:00Z</dcterms:modified>
</cp:coreProperties>
</file>