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AE7712-3EB4-4674-99A0-E9C2B60921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D0C12F-657B-44C4-8ECA-6241C24FA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BE877B-F3AF-4B74-9A19-057CEAF3B4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219922-BD9C-453C-A694-E23E795006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A49791-F3A8-4786-89A9-590EF6BE6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968A73-86C9-49DC-85E5-9193256CD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0D3A2F-88B5-4FB7-B23E-DB2A3695C1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9C01E7-89AD-45DC-8659-1D060E105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F23F73-EB3D-404A-9A8E-77AF0FBDA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949EF2-83A8-4A85-A66E-E74E7BBA1D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250E71-FA76-4608-B283-F2C3879B65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534030101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中医类护理课件PPT\n## 1.中医护理的基本概念与理论体系\n### 1.1中医护理的起源与发展历程\n### 1.2中医护理的核心理念与基本原则\n### 1.3中医护理的理论体系及其与现代护理的融合\n## 2.中医护理的特色与优势\n### 2.1中医护理的特色疗法与技能\n### 2.2中医护理在疾病预防与康复中的作用\n### 2.3中医护理在提高患者生活质量方面的优势\n## 3.中医护理的实践与应用\n### 3.1中医护理的实践流程与操作技巧\n### 3.2中医护理在不同疾病类型中的应用案例\n### 3.3中医护理在现代医疗机构中的实践成果\n## 4.中医护理教育与培训\n### 4.1中医护理教育的现状与发展趋势\n### 4.2中医护理培训的课程设置与教学方法\n### 4.3中医护理师资队伍建设与培养\n## 5.中医护理的未来发展与挑战\n### 5.1中医护理的发展趋势与创新方向\n### 5.2中医护理在现代护理体系中的定位与价值\n### 5.3中医护理面临的挑战与应对措施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/>
              <a:t>中医类护理课件PPT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200"/>
              <a:t>中医护理的基本概念与理论体系</a:t>
            </a:r>
            <a:endParaRPr/>
          </a:p>
        </p:txBody>
      </p:sp>
      <p:sp>
        <p:nvSpPr>
          <p:cNvPr id="12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7" name="Group 51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36033" y="1751287"/>
            <a:ext cx="11055112" cy="4234459"/>
            <a:chOff x="636033" y="1751287"/>
            <a:chExt cx="11055112" cy="4234459"/>
          </a:xfrm>
        </p:grpSpPr>
        <p:grpSp>
          <p:nvGrpSpPr>
            <p:cNvPr id="168" name="Group 513"/>
            <p:cNvGrpSpPr/>
            <p:nvPr/>
          </p:nvGrpSpPr>
          <p:grpSpPr>
            <a:xfrm>
              <a:off x="636033" y="1751287"/>
              <a:ext cx="3519940" cy="4234459"/>
              <a:chOff x="636033" y="1751287"/>
              <a:chExt cx="3519940" cy="4234459"/>
            </a:xfrm>
          </p:grpSpPr>
          <p:sp>
            <p:nvSpPr>
              <p:cNvPr id="169" name="AutoShape 2"/>
              <p:cNvSpPr/>
              <p:nvPr/>
            </p:nvSpPr>
            <p:spPr>
              <a:xfrm>
                <a:off x="636033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0" name="Connector 3"/>
              <p:cNvCxnSpPr/>
              <p:nvPr/>
            </p:nvCxnSpPr>
            <p:spPr>
              <a:xfrm>
                <a:off x="1068653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17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1084612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中医护理的起源</a:t>
                </a:r>
                <a:endParaRPr/>
              </a:p>
            </p:txBody>
          </p:sp>
          <p:sp>
            <p:nvSpPr>
              <p:cNvPr id="17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94460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中国传统医学的起源可以追溯到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新石器时代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，当时已经有了对疾病的治疗和护理的实践。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随着历史的演进，中医护理逐渐形成了独特的理论体系和实践方法。</a:t>
                </a:r>
                <a:endParaRPr/>
              </a:p>
            </p:txBody>
          </p:sp>
        </p:grpSp>
        <p:grpSp>
          <p:nvGrpSpPr>
            <p:cNvPr id="173" name="Group 518"/>
            <p:cNvGrpSpPr/>
            <p:nvPr/>
          </p:nvGrpSpPr>
          <p:grpSpPr>
            <a:xfrm>
              <a:off x="4403619" y="1751287"/>
              <a:ext cx="3519940" cy="4234459"/>
              <a:chOff x="4403619" y="1751287"/>
              <a:chExt cx="3519940" cy="4234459"/>
            </a:xfrm>
          </p:grpSpPr>
          <p:sp>
            <p:nvSpPr>
              <p:cNvPr id="174" name="AutoShape 6"/>
              <p:cNvSpPr/>
              <p:nvPr/>
            </p:nvSpPr>
            <p:spPr>
              <a:xfrm>
                <a:off x="4403619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5" name="Connector 7"/>
              <p:cNvCxnSpPr/>
              <p:nvPr/>
            </p:nvCxnSpPr>
            <p:spPr>
              <a:xfrm>
                <a:off x="4836240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17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852198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中医护理的发展</a:t>
                </a:r>
                <a:endParaRPr/>
              </a:p>
            </p:txBody>
          </p:sp>
          <p:sp>
            <p:nvSpPr>
              <p:cNvPr id="17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662047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春秋战国时期，**《黄帝内经》**的问世标志着中医护理理论的初步形成。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魏晋南北朝时期，中医护理得到了进一步发展，出现了许多著名的护理专家和著作。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明清时期，中医护理理论体系更加完善，实践方法更加丰富。</a:t>
                </a:r>
                <a:endParaRPr/>
              </a:p>
            </p:txBody>
          </p:sp>
        </p:grpSp>
        <p:grpSp>
          <p:nvGrpSpPr>
            <p:cNvPr id="178" name="Group 523"/>
            <p:cNvGrpSpPr/>
            <p:nvPr/>
          </p:nvGrpSpPr>
          <p:grpSpPr>
            <a:xfrm>
              <a:off x="8171205" y="1751287"/>
              <a:ext cx="3519940" cy="4234459"/>
              <a:chOff x="8171205" y="1751287"/>
              <a:chExt cx="3519940" cy="4234459"/>
            </a:xfrm>
          </p:grpSpPr>
          <p:sp>
            <p:nvSpPr>
              <p:cNvPr id="179" name="AutoShape 10"/>
              <p:cNvSpPr/>
              <p:nvPr/>
            </p:nvSpPr>
            <p:spPr>
              <a:xfrm>
                <a:off x="8171205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0" name="Connector 11"/>
              <p:cNvCxnSpPr/>
              <p:nvPr/>
            </p:nvCxnSpPr>
            <p:spPr>
              <a:xfrm>
                <a:off x="8603826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181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8619785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中医护理的现代发展</a:t>
                </a:r>
                <a:endParaRPr/>
              </a:p>
            </p:txBody>
          </p:sp>
          <p:sp>
            <p:nvSpPr>
              <p:cNvPr id="182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429633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新中国成立后，中医护理事业得到了迅速发展，建立了许多中医护理院校和科研机构。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近年来，随着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中医药国际化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进程的推进，中医护理在全球范围内得到了越来越多的关注和认可。</a:t>
                </a:r>
                <a:endParaRPr/>
              </a:p>
            </p:txBody>
          </p:sp>
        </p:grpSp>
      </p:grpSp>
      <p:sp>
        <p:nvSpPr>
          <p:cNvPr id="1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中医护理的起源与发展历程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5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86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87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整体观念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：认为人体是一个有机整体，疾病的治疗和护理应该从整体出发，综合考虑患者的生理、心理、社会等多方面因素。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阴阳平衡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：认为人体的生理功能和疾病变化都受到阴阳两种力量的制约和调节，护理应该通过调整阴阳平衡来达到治疗疾病的目的。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因时制宜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：认为治疗和护理应该根据季节、气候等自然因素的变化进行调整，以适应人体的生理功能变化。</a:t>
                </a:r>
                <a:endParaRPr/>
              </a:p>
            </p:txBody>
          </p:sp>
          <p:sp>
            <p:nvSpPr>
              <p:cNvPr id="188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中医护理的核心理念</a:t>
                </a:r>
                <a:endParaRPr/>
              </a:p>
            </p:txBody>
          </p:sp>
          <p:sp>
            <p:nvSpPr>
              <p:cNvPr id="189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91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92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辨证施护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：根据患者的病情和体质，制定个性化的护理方案。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防重于治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：强调预防疾病的重要性，通过护理手段提高患者的抵抗力，预防疾病的发生和发展。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治未病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：主张治疗疾病时要注重调养身体，防止疾病复发和加重。</a:t>
                </a:r>
                <a:endParaRPr/>
              </a:p>
            </p:txBody>
          </p:sp>
          <p:sp>
            <p:nvSpPr>
              <p:cNvPr id="193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中医护理的基本原则</a:t>
                </a:r>
                <a:endParaRPr/>
              </a:p>
            </p:txBody>
          </p:sp>
          <p:sp>
            <p:nvSpPr>
              <p:cNvPr id="194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中医护理的核心理念与基本原则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8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99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00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脏腑理论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：认为脏腑功能失调是疾病发生的主要原因，护理应该针对脏腑功能进行调理。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经络理论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：认为经络是气血运行的通道，护理应该通过调节经络来达到治疗疾病的目的。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气血津液理论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：认为气血津液的运行和代谢失衡是疾病发生的重要原因，护理应该通过调整气血津液的平衡来达到治疗疾病的目的。</a:t>
                </a:r>
                <a:endParaRPr/>
              </a:p>
            </p:txBody>
          </p:sp>
          <p:sp>
            <p:nvSpPr>
              <p:cNvPr id="201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中医护理的理论体系</a:t>
                </a:r>
                <a:endParaRPr/>
              </a:p>
            </p:txBody>
          </p:sp>
          <p:sp>
            <p:nvSpPr>
              <p:cNvPr id="202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04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05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在疾病诊断和治疗方面，中医护理与现代医学相结合，形成了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中西医结合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的诊疗模式。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在护理方法和技术方面，中医护理借鉴了现代护理学的先进理念和技术，如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在护理管理方面，中医护理与现代护理学相结合，建立了科学的护理管理体系和制度。</a:t>
                </a:r>
                <a:endParaRPr/>
              </a:p>
            </p:txBody>
          </p:sp>
          <p:sp>
            <p:nvSpPr>
              <p:cNvPr id="206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中医护理与现代护理的融合</a:t>
                </a:r>
                <a:endParaRPr/>
              </a:p>
            </p:txBody>
          </p:sp>
          <p:sp>
            <p:nvSpPr>
              <p:cNvPr id="207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中医护理的理论体系及其与现代护理的融合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中医护理的特色与优势</a:t>
            </a:r>
            <a:endParaRPr/>
          </a:p>
        </p:txBody>
      </p:sp>
      <p:sp>
        <p:nvSpPr>
          <p:cNvPr id="21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中医护理的特色疗法</a:t>
                </a:r>
                <a:endParaRPr/>
              </a:p>
            </p:txBody>
          </p:sp>
          <p:sp>
            <p:nvSpPr>
              <p:cNvPr id="21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：通过刺激经络上的穴位，调节气血运行，达到治疗疾病的目的。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：通过手法按摩和推拿，疏通经络，缓解肌肉紧张和疼痛。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拔罐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：通过在经络上拔罐，刺激气血运行，达到治疗疾病的目的。</a:t>
                </a:r>
                <a:endParaRPr/>
              </a:p>
            </p:txBody>
          </p:sp>
          <p:sp>
            <p:nvSpPr>
              <p:cNvPr id="21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中医护理的技能</a:t>
                </a:r>
                <a:endParaRPr/>
              </a:p>
            </p:txBody>
          </p:sp>
          <p:sp>
            <p:nvSpPr>
              <p:cNvPr id="22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中药护理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：根据患者的病情和体质，选择合适的中药进行调理和治疗。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：根据患者的病情和体质，制定个性化的饮食方案，调节气血运行。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起居护理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：指导患者养成良好的生活习惯，调整作息时间，适应自然规律。</a:t>
                </a:r>
                <a:endParaRPr/>
              </a:p>
            </p:txBody>
          </p:sp>
          <p:sp>
            <p:nvSpPr>
              <p:cNvPr id="22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中医护理的特色疗法与技能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中医护理在疾病预防与康复中的作用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中医护理在疾病预防中的作用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养生调摄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，提高患者的抵抗力，预防疾病的发生。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辨证施护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，针对患者的体质和病情，制定个性化的预防措施。</a:t>
                </a:r>
                <a:endParaRPr/>
              </a:p>
            </p:txBody>
          </p:sp>
          <p:pic>
            <p:nvPicPr>
              <p:cNvPr id="23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中医护理在康复中的作用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康复训练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，帮助患者恢复身体功能，提高生活质量。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，缓解患者的心理压力，促进身心健康。</a:t>
                </a:r>
                <a:endParaRPr/>
              </a:p>
            </p:txBody>
          </p:sp>
          <p:pic>
            <p:nvPicPr>
              <p:cNvPr id="2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中医护理在提高患者生活质量方面的优势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247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248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中医护理注重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整体调理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，能够全面关注患者的生理、心理、社会等多方面因素，提高生活质量。</a:t>
                </a:r>
                <a:endParaRPr/>
              </a:p>
            </p:txBody>
          </p:sp>
          <p:cxnSp>
            <p:nvCxnSpPr>
              <p:cNvPr id="251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52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253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55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中医护理强调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因时制宜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，能够根据季节、气候等自然因素的变化，调整护理方案，提高治疗效果。</a:t>
                </a:r>
                <a:endParaRPr/>
              </a:p>
            </p:txBody>
          </p:sp>
        </p:grpSp>
        <p:grpSp>
          <p:nvGrpSpPr>
            <p:cNvPr id="257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258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60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中医护理的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特色疗法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，能够针对患者的病情和体质，提供个性化的护理服务，提高生活质量。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中医护理的实践与应用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中医护理的实践流程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：对患者的病情和体质进行全面评估，制定个性化的护理方案。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计划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：根据评估结果，制定详细的护理计划和措施。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：按照护理计划，执行各项护理措施，观察和记录患者的病情变化。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：对护理效果进行评价，调整护理方案，提高护理质量。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中医护理的操作技巧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：掌握正确的针灸手法和穴位选择，提高治疗效果。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：掌握正确的推拿手法和力度，避免对患者造成伤害。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拔罐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：掌握正确的拔罐时间和方法，确保治疗效果。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中医护理的实践流程与操作技巧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https://d.book118.com/465340301010011110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中医类护理课件PPT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2024-09-15T02:40:18.827</cp:lastPrinted>
  <dcterms:created xsi:type="dcterms:W3CDTF">2024-09-14T18:40:18Z</dcterms:created>
  <dcterms:modified xsi:type="dcterms:W3CDTF">2024-09-14T18:40:20Z</dcterms:modified>
</cp:coreProperties>
</file>