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D1782-8708-4469-913C-F065E70A9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2231D-179F-47A2-BE2B-78BE021C7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E6BDB-30E4-4F35-8BAD-7118F0D48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6973A-F505-45D2-AEE8-534EF4C37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60508-3D1D-4C47-B778-3F2D0B366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2537E-B008-4A6A-9B5B-EBED68BE1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031E1-E19A-4690-BDB8-77B9547A6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AD941-4058-46F6-9A7F-6B71B4632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3F8AD-92B6-4D50-8BA7-2BF345036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A72DA-C783-4FA6-8A03-8E0D03E85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D988F-019E-4F1D-8621-44A0CB64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403030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压力性损伤课题研究计划书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研究预期成果与价值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研究团队与分工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压力性损伤是由于皮肤和/或皮下组织受到压力、剪切力和摩擦力的影响，导致局部组织缺血、缺氧而发生的损伤。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根据损伤程度和表现，压力性损伤可分为I期、II期、III期、IV期和不可分期。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压力、剪切力和摩擦力是导致压力性损伤的主要因素，其他原因包括皮肤湿度、营养状况、年龄和体位等。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压力性损伤的发生机制涉及多种因素，包括局部组织缺血、缺氧、细胞代谢障碍和炎症反应等。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72" b="154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定期评估皮肤状况、保持皮肤清洁干燥、定期改变体位和减轻局部压力是预防压力性损伤的有效措施。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根据压力性损伤的分期和具体情况，治疗方法包括解除压力、清创、敷料覆盖和抗炎治疗等。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预防与治疗现状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探讨压力性损伤的发生机制和影响因素。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评估现有压力性损伤预防和治疗方法的有效性。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制定有效的压力性损伤预防和干预措施，降低发生率。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提高医护人员对压力性损伤的认知和预防意识。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压力性损伤是常见的医疗问题，严重影响患者的康复和生活质量。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评估现有预防和治疗方法的有效性，有助于改进和完善现有方案，提高治疗效果。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通过研究压力性损伤的发生机制和影响因素，有助于深入了解其发生发展规律，为预防和治疗提供科学依据。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制定有效的预防和干预措施，有助于降低压力性损伤的发生率，减轻患者痛苦，降低医疗成本。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压力性损伤的发生机制和影响因素是什么？如何制定有效的预防和干预措施？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压力性损伤的发生与多种因素有关，包括身体状况、护理方式、营养状况等；通过综合干预措施可以有效预防压力性损伤的发生。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研究问题与假设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压力性损伤的成因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研究压力性损伤的发生机制，包括压力、摩擦力、剪切力等因素对皮肤的影响。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压力性损伤的预防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探讨预防压力性损伤的有效措施，如定期改变体位、使用减压垫等。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压力性损伤的治疗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研究压力性损伤的治疗方法，包括药物治疗、物理治疗和手术治疗等。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查阅国内外相关文献，了解压力性损伤的研究现状和进展。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对实验数据进行统计分析，得出科学结论。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通过实验方法，对压力性损伤的成因、预防和治疗进行深入研究。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选取一定数量的患者或志愿者，分为实验组和对照组，观察压力性损伤的发生情况。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实验变量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控制实验条件，包括压力、摩擦力、剪切力等因素，观察其对皮肤的影响。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对实验对象进行定期观察和记录，收集相关数据，并进行统计分析。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根据实验结果，得出科学结论，为压力性损伤的预防和治疗提供依据。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研究预期成果与价值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https://d.book118.com/465340303042011104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2024-09-13T21:28:53.512</cp:lastPrinted>
  <dcterms:created xsi:type="dcterms:W3CDTF">2024-09-13T13:28:53Z</dcterms:created>
  <dcterms:modified xsi:type="dcterms:W3CDTF">2024-09-13T13:28:55Z</dcterms:modified>
</cp:coreProperties>
</file>