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9144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40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BEC97-1F4A-4D54-B4F7-A4F3CADE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5CB27-BD2E-4D14-92E2-EDEE31EF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12178-7BA2-47BA-A997-F585C62C8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C79DD-93FC-4CB7-94FA-5EA85672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4CA0B-11DE-426A-A587-588B6E21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FC498-54C8-4453-9765-2C9CB6A9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B1369-1D96-45C1-B0CC-1B8316D9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10E6C-5F94-4405-9A0A-742877AD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E324C-3F25-432A-A181-2697784F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471B9-024B-4199-9BED-7D880DEA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AE357-9B78-410B-9C95-AEE80F6D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8011954" y="171958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610778" y="6132093"/>
            <a:ext cx="654891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5746432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4383465" y="4067810"/>
            <a:ext cx="4076640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 sz="1050">
                <a:sym typeface="+mn-ea"/>
              </a:rPr>
              <a:t>单击此处编辑母版副标题样式</a:t>
            </a:r>
            <a:endParaRPr sz="105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4383464" y="1795145"/>
            <a:ext cx="4076640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6384658" y="3940944"/>
            <a:ext cx="2075447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7214711" y="5966460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08583" y="0"/>
            <a:ext cx="6635416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551259" y="6228346"/>
            <a:ext cx="804148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09111" y="1666875"/>
            <a:ext cx="862965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900">
                <a:sym typeface="+mn-ea"/>
              </a:rPr>
              <a:t>编辑副标题</a:t>
            </a:r>
            <a:endParaRPr sz="9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509111" y="406400"/>
            <a:ext cx="518922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384002" y="1807845"/>
            <a:ext cx="33528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6889471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386382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302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668799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863679" y="1497965"/>
            <a:ext cx="7416641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3600">
                <a:sym typeface="+mn-ea"/>
              </a:rPr>
              <a:t>编辑节编号</a:t>
            </a:r>
            <a:endParaRPr sz="360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2283618" y="2595245"/>
            <a:ext cx="4605814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340292" y="0"/>
            <a:ext cx="6803857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525303" y="184150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738187" y="1533525"/>
            <a:ext cx="3856672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950" err="1">
                <a:sym typeface="+mn-ea"/>
              </a:rPr>
              <a:t>编辑标题</a:t>
            </a:r>
            <a:endParaRPr sz="4950"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085248" y="6132093"/>
            <a:ext cx="656558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738036" y="5967095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299" y="1413194"/>
            <a:ext cx="82268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299" y="365125"/>
            <a:ext cx="82268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905" r:id="rId2"/>
    <p:sldLayoutId id="2147489906" r:id="rId3"/>
    <p:sldLayoutId id="2147489907" r:id="rId4"/>
    <p:sldLayoutId id="2147489908" r:id="rId5"/>
    <p:sldLayoutId id="2147489909" r:id="rId6"/>
    <p:sldLayoutId id="2147489910" r:id="rId7"/>
    <p:sldLayoutId id="2147489911" r:id="rId8"/>
    <p:sldLayoutId id="2147489912" r:id="rId9"/>
    <p:sldLayoutId id="2147489913" r:id="rId10"/>
    <p:sldLayoutId id="21474899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0320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培养员工目标导向和执行效率的创新培训模式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352425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451485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451485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178069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879758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1879758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培训模式的背景和意义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320944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308032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308032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创新培训模式的构建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4637722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473630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473630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创新培训模式的实施与效果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606599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616505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616505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案例分析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749474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7593330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7593330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未来发展与展望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培训模式的背景和意义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当前企业培训的挑战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培训效果评估困难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员工参与度低，缺乏积极性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90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培训内容与实际工作脱节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92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培训方式单一，缺乏互动性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培训模式创新的必要性</a:t>
            </a:r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传统培训模式存在局限性，无法满足现代企业的需求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员工目标导向和执行效率是企业发展的关键因素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创新培训模式能够提高员工的综合素质和能力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创新培训模式有助于企业适应市场变化和应对竞争压力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https://d.book118.com/465340320202011112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培养员工目标导向和执行效率的创新培训模式</vt:lpstr>
      <vt:lpstr>目录</vt:lpstr>
      <vt:lpstr>单击添加章节标题</vt:lpstr>
      <vt:lpstr>培训模式的背景和意义</vt:lpstr>
      <vt:lpstr>当前企业培训的挑战</vt:lpstr>
      <vt:lpstr>培训模式创新的必要性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2024-09-18T23:18:20.680</cp:lastPrinted>
  <dcterms:created xsi:type="dcterms:W3CDTF">2024-09-18T15:18:20Z</dcterms:created>
  <dcterms:modified xsi:type="dcterms:W3CDTF">2024-09-18T15:18:23Z</dcterms:modified>
</cp:coreProperties>
</file>