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FAAFD8-688D-422F-82C6-AE542FCC0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CD9120-F798-4531-BBC2-2769E6196B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DDCD7A-D512-4507-95AE-3127FE6B6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794336-5E1B-4398-A024-2B1BB00617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F33728-8D9A-4B93-85B8-3C8443B929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93D7CD-2431-4AD9-A481-CC24F4A2D6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70B758-A2B2-4530-9B2C-B4DCFBB1B4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668000-B896-4E13-8F90-00B5A8D817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D30ACA-182E-40BB-983E-A62261E088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D2B4BB-C1E7-4A18-A1CA-1809D749D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FB5E7F-2C45-47E5-AAB2-452987A28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34101101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固废处理及土壤修复技术基础知识</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2024-01-20</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固废处理概述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固废处理技术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土壤修复概述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固废处理与土壤修复关系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典型案例分析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未来发展趋势与挑战</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固废处理概述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固废定义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固体废弃物，简称固废，是指在生产、生活和其他活动中产生的丧失原有利用价值或者虽未丧失利用价值但被抛弃或者放弃的固态、半固态和置于容器中的气态的物品、物质以及法律、行政法规规定纳入固体废物管理的物品、物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固废分类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根据来源不同，固废可分为工业固废、生活垃圾、农业固废等；根据性质不同，可分为危险固废和一般固废。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固废定义与分类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随着工业化和城市化进程的加快，固废产生量逐年增长，对环境造成了严重压力。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目前，我国固废处理行业已经形成了较为完善的处理体系，包括收集、运输、处理处置等环节。但仍存在处理能力不足、技术水平落后等问题。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固废产生及处理现状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固废处理现状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固废产生量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固废处理意义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固废处理是环境保护的重要组成部分，对于减少污染、节约资源、促进可持续发展具有重要意义。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固废处理目标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实现固废的减量化、资源化和无害化，提高固废处理效率和处理水平，降低对环境的影响。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7802" r="780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固废处理意义与目标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固废处理技术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通过减少固废体积，增加密度，便于运输和后续处理。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压实技术</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将大块固废破碎成小块，便于后续处理和资源回收。</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破碎技术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利用固废的物理性质（如密度、磁性、电性等）进行分离，实现资源回收。</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分选技术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物理处理技术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酸碱中和法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通过酸碱反应处理固废中的有害物质，降低其毒性。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氧化还原法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利用氧化还原反应将固废中的有害物质转化为无害物质。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沉淀法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通过化学反应使固废中的有害物质形成沉淀物，从而实现分离和去除。</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化学处理技术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厌氧消化法</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在无氧条件下，利用厌氧微生物将有机固废分解为甲烷和二氧化碳等气体，实现能源回收。</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生物浸出法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利用微生物代谢产生的有机酸等物质，将固废中的重金属等有害物质溶解出来，实现分离和去除。</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好氧堆肥法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利用好氧微生物将有机固废转化为稳定的腐殖质，实现资源化利用。</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生物处理技术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热解技术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在无氧或少量氧气条件下，通过高温加热使固废中的有机物分解为可燃气体、液体和固体残渣，实现能源回收和资源化利用。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焚烧技术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将固废在高温下燃烧，使有害物质得以分解和去除，同时回收热能。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填埋技术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将固废填埋于地下，通过土壤覆盖和生物降解等作用，使其逐渐稳定化并减少对环境的危害。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综合利用技术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土壤修复概述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2729" b="2272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我国土壤污染形势严峻，工矿业、农业等人类活动以及土壤环境背景值高是造成土壤污染或超标的主要原因。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土壤污染现状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土壤污染会导致农作物减产和品质下降，严重危害人体健康，还会造成生态环境恶化，影响社会稳定和经济发展。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土壤污染现状与危害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土壤修复目标与原则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修复目标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土壤修复的目标是消除或降低污染物的毒性，恢复土壤生态功能，保障农产品质量和人居环境安全。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修复原则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土壤修复应遵循“预防为主、保护优先、风险管控”的原则，针对不同污染类型和程度，采取科学合理的修复措施。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https://d.book118.com/465341011013011103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2024-09-12T06:16:15.717</cp:lastPrinted>
  <dcterms:created xsi:type="dcterms:W3CDTF">2024-09-11T22:16:15Z</dcterms:created>
  <dcterms:modified xsi:type="dcterms:W3CDTF">2024-09-11T22:16:17Z</dcterms:modified>
</cp:coreProperties>
</file>