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58751-DD8B-4CBC-AA31-CBDB8640B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4DDA1-D85A-46CE-832C-2B09FAA4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4642E-78BA-452E-9833-58C8E245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B97DB-CE4A-45AA-B0ED-B8728285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06D64-E9DA-4E91-994A-533FFE4D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DEA7B2-E748-4726-9388-3B912A5B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E1C58-BCFF-454A-BC1F-4F1E83382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51792-A969-4BCC-91E5-5B431280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D8898-6DC1-45FE-B6B6-AED83258D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69A23-0F75-46F3-B1E3-90D39D3A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A150B-55C9-4DEA-96AD-A4A18A88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48" r:id="rId2"/>
    <p:sldLayoutId id="2147487149" r:id="rId3"/>
    <p:sldLayoutId id="2147487150" r:id="rId4"/>
    <p:sldLayoutId id="2147487151" r:id="rId5"/>
    <p:sldLayoutId id="2147487152" r:id="rId6"/>
    <p:sldLayoutId id="2147487153" r:id="rId7"/>
    <p:sldLayoutId id="2147487154" r:id="rId8"/>
    <p:sldLayoutId id="2147487155" r:id="rId9"/>
    <p:sldLayoutId id="2147487156" r:id="rId10"/>
    <p:sldLayoutId id="214748715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10140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科学精神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科学精神的内涵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科学精神的体现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培养科学精神的方法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崇尚科学精神的意义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崇尚科学精神的实践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总结与展望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科学精神的内涵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科学精神的概念</a:t>
            </a:r>
            <a:endParaRPr lang="zh-CN" altLang="en-US"/>
          </a:p>
        </p:txBody>
      </p:sp>
      <p:sp>
        <p:nvSpPr>
          <p:cNvPr id="10489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科学精神包括实事求是、追求真理、尊重事实、勇于创新、严谨治学等。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科学精神是指在科学研究中遵循科学方法、科学态度和科学价值观的精神。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科学精神是推动科学研究不断进步的重要动力。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科学精神也是培养科学素养、提高科学素质的重要途径。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科学精神的特征</a:t>
            </a:r>
            <a:endParaRPr lang="zh-CN" altLang="en-US"/>
          </a:p>
        </p:txBody>
      </p:sp>
      <p:sp>
        <p:nvSpPr>
          <p:cNvPr id="104895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合作精神：团结协作，共同进步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社会责任：关注社会，服务人民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国际视野：开放包容，国际合作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实事求是：尊重事实，追求真理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创新精神：勇于探索，敢于创新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严谨治学：严谨细致，精益求精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科学精神的重要性</a:t>
            </a:r>
            <a:endParaRPr lang="zh-CN" altLang="en-US"/>
          </a:p>
        </p:txBody>
      </p:sp>
      <p:sp>
        <p:nvSpPr>
          <p:cNvPr id="104902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科学精神是提高个人素质的重要途径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科学精神是推动科技进步的重要力量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科学精神是促进社会进步的重要因素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科学精神是实现可持续发展的重要保障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7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科学精神的体现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探索创新的精神</a:t>
            </a:r>
            <a:endParaRPr lang="zh-CN" altLang="en-US"/>
          </a:p>
        </p:txBody>
      </p:sp>
      <p:sp>
        <p:nvSpPr>
          <p:cNvPr id="10491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坚持实事求是，尊重科学规律，追求真理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注重实践和实验，不断验证和改进理论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敢于挑战传统观念，勇于创新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勇于探索未知领域，不断追求新知识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求真务实的态度</a:t>
            </a:r>
            <a:endParaRPr lang="zh-CN" altLang="en-US"/>
          </a:p>
        </p:txBody>
      </p:sp>
      <p:sp>
        <p:nvSpPr>
          <p:cNvPr id="10491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勇于创新：敢于挑战传统观念，勇于创新和突破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严谨细致：对待科学问题严谨细致，不马虎大意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实事求是：尊重事实，不夸大或缩小事实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追求真理：对未知世界的探索和追求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批判怀疑的精神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独立思考：不盲目接受他人的观点，独立思考问题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质疑权威：敢于挑战传统观念和权威观点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实验验证：通过实验验证理论，不轻信未经验证的结论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持续改进：不断反思和改进自己的观点和方法，追求真理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协作共赢的意识</a:t>
            </a:r>
            <a:endParaRPr lang="zh-CN" altLang="en-US"/>
          </a:p>
        </p:txBody>
      </p:sp>
      <p:sp>
        <p:nvSpPr>
          <p:cNvPr id="10492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团队协作：科学工作需要多人合作，共同解决问题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共享成果：科学成果需要共享，促进科学进步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尊重他人：尊重他人的观点和成果，共同进步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合作共赢：通过合作实现共赢，推动科学事业的发展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培养科学精神的方法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培养创新意识</a:t>
            </a:r>
            <a:endParaRPr lang="zh-CN" altLang="en-US"/>
          </a:p>
        </p:txBody>
      </p:sp>
      <p:sp>
        <p:nvSpPr>
          <p:cNvPr id="1049378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鼓励质疑和挑战权威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培养独立思考和批判性思维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鼓励探索和尝试新事物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培养团队合作和沟通能力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提供支持和资源，鼓励创新实践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培养实证意识</a:t>
            </a:r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观察和实验：通过观察和实验来验证假设和理论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质疑和批判：对现有理论和观点进行质疑和批判，寻找新的证据和观点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逻辑推理：运用逻辑推理来解释现象和问题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科学态度：保持客观、公正、严谨的科学态度，尊重事实和证据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https://d.book118.com/465341014001011112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科学精神</vt:lpstr>
      <vt:lpstr>目录</vt:lpstr>
      <vt:lpstr>科学精神的内涵</vt:lpstr>
      <vt:lpstr>科学精神的概念</vt:lpstr>
      <vt:lpstr>科学精神的特征</vt:lpstr>
      <vt:lpstr>科学精神的重要性</vt:lpstr>
      <vt:lpstr>科学精神的体现</vt:lpstr>
      <vt:lpstr>探索创新的精神</vt:lpstr>
      <vt:lpstr>求真务实的态度</vt:lpstr>
      <vt:lpstr>批判怀疑的精神</vt:lpstr>
      <vt:lpstr>协作共赢的意识</vt:lpstr>
      <vt:lpstr>培养科学精神的方法</vt:lpstr>
      <vt:lpstr>培养创新意识</vt:lpstr>
      <vt:lpstr>培养实证意识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2024-09-18T02:03:13.285</cp:lastPrinted>
  <dcterms:created xsi:type="dcterms:W3CDTF">2024-09-17T18:03:13Z</dcterms:created>
  <dcterms:modified xsi:type="dcterms:W3CDTF">2024-09-17T18:03:15Z</dcterms:modified>
</cp:coreProperties>
</file>