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4D7D0-4ABE-4DFA-A56A-10BD82C8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8EB4D-8D75-40A8-834F-91583CDD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ADAA1-C02F-4A7E-A24C-6FA502F9D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D1DBD-7B69-47D9-821A-59EF49E8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B564B-448E-4149-A510-7A7176F4C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9B546-5728-40F0-BCEB-09EE6DFC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8C223-3F8B-40B5-8F84-F30AC9E2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5394F-A30F-4023-82F0-21F9D4989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7FF18-9B86-4FDC-BFC8-BC65B74C6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BA75D-EFD8-44E5-A954-FE95C949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C1C8C-0D96-482F-B6DC-3254E6172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41014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8" y="922364"/>
            <a:ext cx="7130691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俯卧位通气的护理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俯卧位通气操作步骤与技巧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康复期护理要点与指导建议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俯卧位通气是指将患者置于俯卧式体位，利用重力作用，增加前胸部的血流量和背部的通气量，从而改善气体交换和氧合的一种治疗手段。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俯卧位通气能改善通气血流比例，使肺内分流和弥散性改善，提高动脉血氧分压和降低二氧化碳分压，从而改善患者的呼吸功能和氧合状况。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俯卧位通气定义及作用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48" r="318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2" r="305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70" r="342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俯卧位通气适用于急性呼吸窘迫综合征、肺不张、肺部感染、支气管哮喘等呼吸系统疾病的治疗。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俯卧位通气不适用于严重血流动力学不稳定、颅内高压、急性出血、脊柱损伤、骨盆骨折、腹部手术等患者。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722" b="6722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俯卧位通气通过改变患者体位，利用重力作用促进肺内液体的移动和重新分布，从而改善肺部的通气和换气功能。同时，俯卧位还可以减少心脏和纵膈对下垂肺区的压迫，改善该区的通气和血流状况。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俯卧位通气时，需要注意患者的生命体征监测，保持呼吸道通畅，防止并发症的发生。同时，要根据患者的病情和耐受能力调整俯卧位的时间和角度。在操作过程中，要轻柔、缓慢地翻动患者，避免造成不必要的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操作原理及注意事项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评估患者状况与需求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了解患者的诊断、病情严重程度及俯卧位通气的必要性。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评估患者体位耐受能力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判断患者是否能够耐受俯卧位，以及俯卧位通气可能带来的不适和并发症。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了解患者对俯卧位通气的期望和需求，以便制定个性化的护理计划。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针对可能出现的问题和并发症，制定应急预案，确保患者安全。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明确俯卧位通气的目标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确定俯卧位通气要达到的治疗效果，如改善氧合、减少呼吸机相关性肺炎等。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根据患者的病情和体位耐受能力，制定详细的俯卧位通气操作步骤，包括体位转换、通气参数调整等。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制定详细操作计划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00" r="25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准备体位转换器械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如翻身床、体位垫等，以便进行安全、有效的体位转换。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准备通气设备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确保呼吸机、氧气供应等设备处于良好状态，能够满足俯卧位通气的需求。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准备急救药品和器械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如抢救车、除颤仪、气管插管等，以备不时之需。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准备相关器械和药品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俯卧位通气操作步骤与技巧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体位摆放方法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患者取俯卧位，头部偏向一侧，双上肢自然放置于身体两侧或头部上方，双下肢自然屈曲，可在胸部及髋部下方垫软枕以增加舒适度。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在体位摆放过程中，应注意避免患者肢体受压，保持呼吸道通畅，同时密切观察患者生命体征变化。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037" r="190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体位摆放方法及注意事项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及时清除呼吸道分泌物，保持呼吸道通畅，防止窒息和吸入性肺炎的发生。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根据患者病情给予吸氧或机械通气治疗，以维持患者血氧饱和度在正常范围内。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吸氧或机械通气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https://d.book118.com/465341014221011120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2024-09-23T04:44:25.538</cp:lastPrinted>
  <dcterms:created xsi:type="dcterms:W3CDTF">2024-09-22T20:44:25Z</dcterms:created>
  <dcterms:modified xsi:type="dcterms:W3CDTF">2024-09-22T20:44:27Z</dcterms:modified>
</cp:coreProperties>
</file>