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6B49A-9387-444A-A4B4-A435F9966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C193C-F0DE-4F8D-B12F-884C74BF7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ADB0A-7705-44A7-AE5E-3689DB894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C079F-A977-42E4-B732-1A36ACCE2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244BA5-CD14-4502-808E-60490E460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EC51A7-7292-4E71-A491-01753783F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7C2BB0-474A-42BE-BD98-6E022700A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3F5A1-B161-4941-AC51-31E7185DF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6D3EB-5692-4EDB-9464-2ED080F4D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CE81F-5DB2-4BE8-9E87-3FD6D2D0B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4CEFC-E9B2-4746-B81D-66AFD2586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4222402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生物医学创业计划书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商业模式与营销策略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技术与研发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投资亮点与回报分析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注册资本：XXX万元人民币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注册地：中国北京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公司名称：未来生物科技有限公司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经营范围：生物医学技术研发、医疗器械生产与销售等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随着人口老龄化加速和医疗水平的提高，生物医学领域市场需求不断增长。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生物技术、基因编辑等领域的技术突破为行业发展提供了有力支持。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国家对生物医学领域给予政策支持，鼓励创新和产业发展。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公司使命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致力于生物医学领域的技术创新和产业升级，为人类健康事业做出贡献。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公司愿景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成为全球领先的生物医学技术研发和产业转化平台，引领行业发展潮流。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公司使命与愿景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生物医学产品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介绍产品的名称、类型、主要功能和应用领域，以及产品的创新性和独特性。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描述所提供服务的具体内容、服务流程和目标客户群体，以及如何满足客户需求。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说明产品或服务的价格定位、性价比和成本优势，以及如何为客户降低成本。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突出产品或服务所采用的关键技术、技术先进性和独特性，以及与竞争对手的差异化。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强调产品或服务的易用性、安全性和可靠性，以及如何满足用户需求和提高用户体验。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明确产品或服务的目标市场、市场规模和潜在客户群体，以及市场发展趋势和机会。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分析竞争对手的产品或服务、竞争优势和劣势，以及如何与竞争对手区分开来。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制定针对性的营销策略、推广渠道和销售策略，以及如何吸引客户和保持客户忠诚度。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市场定位与竞争优势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需要提高医疗服务质量、降低成本的医院、诊所等医疗机构。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需要制定和实施生物医学政策的政府机构。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需要了解疾病、治疗方法及康复方案的患者及家属。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需要进行生物医学研究的科研人员和机构。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医疗机构对提高医疗服务质量、降低成本的需求迫切，需要创新的技术和服务。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患者对个性化治疗的需求增加，需要更多精准医疗的解决方案。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政府机构对制定和实施生物医学政策的需求加大，需要专业的咨询服务。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科研机构对生物医学研究的需求持续增长，需要更高效的研究工具和方法。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未来市场预测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随着人口老龄化、慢性病增加等因素，生物医学市场需求将持续增长。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技术创新将推动生物医学市场发展，如基因编辑、免疫疗法等领域的技术突破。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政策支持将促进生物医学市场发展，如政府对生物医学产业的扶持政策。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国际合作将加强生物医学市场发展，如跨国合作开展生物医学研究项目。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商业模式与营销策略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明确产品的目标市场和潜在客户，以及产品在市场中的竞争优势。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阐述产品如何满足客户需求，解决痛点，为客户创造价值。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价值主张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确定主要的收入来源，如产品销售、授权费用、服务费等，并分析其可持续性和增长潜力。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盈利模式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描述产品的研发、生产、销售等环节，以及所需的资源和能力。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运营模式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制定品牌定位、形象和传播策略，提升品牌知名度和美誉度。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采用多种渠道和手段，如广告、公关、内容营销等，提高产品曝光度和吸引力。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制定针对不同客户群体的销售策略，如个性化推荐、增值服务等，提高转化率和客户满意度。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建立完善的客户信息管理系统，提供优质的售后服务，增强客户忠诚度和口碑传播。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寻求与产业链上下游企业、渠道商、行业协会等的合作，实现资源共享和互利共赢。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定期评估销售渠道的效率和效果，根据市场变化调整渠道策略，拓展新的销售渠道。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制定合理的分销政策，激励渠道商和合作伙伴的销售积极性，提高市场占有率。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选择适合目标市场的销售渠道，如线上平台、实体店铺、合作伙伴等，确保产品覆盖面和可达性。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销售渠道与合作伙伴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包括首席执行官、首席技术官、首席财务官等关键职位的负责人。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核心团队成员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团队成员具备丰富的生物医学领域经验和技术背景，能够推动项目研发和商业化进程。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团队成员之间有良好的合作基础和经验，能够快速形成高效协作的工作氛围。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核心团队介绍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https://d.book118.com/465342224024011042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2024-09-03T03:13:28.486</cp:lastPrinted>
  <dcterms:created xsi:type="dcterms:W3CDTF">2024-09-02T19:13:28Z</dcterms:created>
  <dcterms:modified xsi:type="dcterms:W3CDTF">2024-09-02T19:13:30Z</dcterms:modified>
</cp:coreProperties>
</file>