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C6B84E-9254-4DB1-A78F-4E634DCAA5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F7F0D2-4EA7-4445-B598-6CEEBC97B8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BBC176-1254-417E-AD39-02E3010D9E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716407-582D-4951-AD54-41F8337AF1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858429-7C47-47FE-809D-64396DBDDF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477976-93C4-4D08-ACB1-1502964AFB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4F56E3-45E1-4989-9A71-5043C39DA76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A528A2-071A-4AAE-9F1F-58693B2B73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BB5BD7-3302-4F39-8491-10A5D273D3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F41051-D5BB-4002-A6DD-65961A4628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070AE2-97DF-4085-A412-88990EC6D6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5342341104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曲线积分与曲面积分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曲线积分基本概念与性质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曲面积分基本概念与性质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曲线积分与曲面积分关系探讨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复杂区域上的曲线、曲面积分计算技巧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实际问题中曲线、曲面积分应用举例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总结回顾与拓展延伸</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曲线积分基本概念与性质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曲线积分定义及物理意义</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曲线积分是沿着平面或空间中的一条曲线进行的积分，其结果与曲线的形状和所积分的函数有关。</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物理意义</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曲线积分在物理学中有广泛的应用，如计算质点沿曲线运动时受到的力所做的功、计算电场或磁场沿曲线的环路积分等。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性质</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曲线积分具有线性性、可加性和方向性等基本性质。其中，线性性指对于两个函数的线性组合，其曲线积分等于各函数曲线积分的线性组合；可加性指对于同一条曲线上的不同区间，其曲线积分等于各区间上曲线积分的和；方向性指曲线积分的结果与积分的方向有关。</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计算法则</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计算曲线积分时，通常需要将曲线参数化，然后将被积函数表示为参数方程的形式。接着，利用参数方程将曲线积分转化为定积分进行计算。在计算过程中，需要注意参数方程的选择和定积分的计算技巧。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曲线积分性质与计算法则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计算质点沿给定曲线运动时受到的力所做的功。求解方法：首先确定力场函数和曲线的参数方程，然后将力场函数表示为参数方程的形式，并利用参数方程将曲线积分转化为定积分进行计算。</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例题一</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计算电场或磁场沿曲线的环路积分。求解方法：首先确定场函数和曲线的参数方程，然后将场函数表示为参数方程的形式，并利用参数方程将曲线积分转化为定积分进行计算。在计算过程中，需要注意环路积分的方向性和周期性等特点。</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例题二</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典型例题分析与求解方法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曲面积分基本概念与性质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85" b="168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曲面积分是数学分析中的一个重要概念，它是对定义在曲面上的函数进行积分的一种数学运算。具体来说，曲面积分是计算曲面上的向量场或标量场沿着给定方向的通量或面积分。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在物理学中，曲面积分常常用来描述流体在曲面上的流动情况，如计算流体通过曲面的流量、流速等。此外，在电磁学中，曲面积分也用于计算电场或磁场通过某个曲面的通量。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物理意义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曲面积分定义及物理意义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844" r="1284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性质</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曲面积分具有线性性、可加性、方向性等基本性质。其中，线性性指的是积分运算满足线性组合的性质；可加性指的是当曲面可以分成几个部分时，其上的积分等于各部分积分的和；方向性指的是积分结果与积分的方向有关。</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计算法则</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计算曲面积分的基本法则是将其转化为二重积分进行计算。具体步骤包括：将曲面投影到某个平面上，得到投影区域；在投影区域上进行二重积分，其中被积函数需要根据曲面方程和投影关系进行适当变换。</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曲面积分性质与计算法则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例题一</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计算向量场A=(x,y,z)在半球面z=√(a^2-x^2-y^2) (z≥0)上的通量。</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例题二</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计算标量场f(x,y,z)=z在圆柱面x^2+y^2=a^2 (0≤z≤h)上的面积分。</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求解方法</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首先确定圆柱面的法向量n，然后根据面积分的定义将问题转化为计算标量场f与法向量n的点积在圆柱面上的积分。最后利用参数方程将二重积分化为定积分进行计算。</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求解方法</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首先确定半球面的法向量n，然后根据通量的定义将问题转化为计算向量场A与法向量n的点积在半球面上的积分。最后利用极坐标变换将二重积分化为定积分进行计算。</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典型例题分析与求解方法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曲线积分与曲面积分关系探讨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联系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曲线积分和曲面积分都是对场（向量场或标量场）在某种曲线或曲面上的积分，用于描述场在该曲线或曲面上的累积效应。</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区别</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曲线积分是对一维曲线上的场进行积分，而曲面积分是对二维曲面上的场进行积分。此外，曲线积分的计算通常涉及到参数方程和定积分，而曲面积分的计算则需要考虑曲面的参数化和面积元素。</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两者之间的联系与区别</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相互转化条件及方法论述</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在某些情况下，曲线积分和曲面积分可以相互转化。例如，当曲线是曲面边界时，曲线积分可以转化为曲面积分；反之，当曲面可以看作是由一族曲线构成时，曲面积分可以转化为曲线积分。</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转化条件</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具体的转化方法依赖于问题的具体条件和所使用的坐标系。在直角坐标系中，可以通过投影法将曲线或曲面投影到坐标平面上，从而将曲线积分或曲面积分转化为定积分或重积分。在极坐标系、柱坐标系和球坐标系中，可以通过相应的坐标变换将曲线或曲面表示为参数方程形式，进而进行积分计算。</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转化方法</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https://d.book118.com/465342341104011104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2024-09-14T00:02:45.526</cp:lastPrinted>
  <dcterms:created xsi:type="dcterms:W3CDTF">2024-09-13T16:02:45Z</dcterms:created>
  <dcterms:modified xsi:type="dcterms:W3CDTF">2024-09-13T16:02:47Z</dcterms:modified>
</cp:coreProperties>
</file>