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651C8-7C9C-4BA6-B045-9FD3A598B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7FA99-64C5-4977-B302-233C4E545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610D2-F2BE-4E55-9DAC-AC534DA8A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EA62DD-3A8B-44DD-AA5B-15348B366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F55778-4AB4-41DB-97D1-704E4B683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97FC15-850C-470A-8480-A271EF69F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BA2414-E839-4260-AA10-FAD596934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250553-9DA5-437D-8C57-EB26E3988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E2A44-E46E-4EDD-A81E-FEB954FA1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9298B-F14A-46E3-A437-11A2F7F28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77477-6DFB-463B-92C0-C45B50EB9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3431231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《切片工伤事故报告》PPT课件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切片工厂工伤事故案例分析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工伤事故原因分析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工伤事故应急处理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891" b="3489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近年来，切片事故在工业领域中频繁发生，给企业和员工带来巨大的经济损失和人身伤害。为了解决这一问题，需要深入了解事故原因，采取有效的预防措施。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通过分析切片事故案例，提高员工的安全意识和操作技能，减少工伤事故的发生。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本报告主要针对切片事故案例进行深入剖析，涉及事故发生的原因、过程、后果以及应对措施等方面的内容。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由于实际案例数量有限，本报告主要选取了一些具有代表性的切片事故案例进行分析，可能无法覆盖所有类型的事故。同时，报告中的分析和建议仅供参考，具体实施需结合实际情况进行调整。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工伤事故是指在工作过程中因意外或职业病导致的伤害或死亡。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工伤事故包括但不限于工作场所的意外伤害、职业病和因工作导致的疾病。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工伤事故的发生与工作环境、设备、操作规程等多种因素有关。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工伤事故的定义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132" b="2013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按伤害程度分类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轻伤、重伤和死亡。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按事故原因分类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机械伤害、电气伤害、化学伤害等。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按事故性质分类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责任事故、非责任事故。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工伤事故的分类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对个人和家庭造成身心伤害和经济损失。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对企业造成生产效率下降和声誉损失。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对社会造成劳动力资源损失和增加社会负担。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工伤事故的危害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切片工厂工伤事故案例分析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操作失误、防护不到位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切片工厂发生一起机械伤害事故，操作工人在操作切片机时，因操作失误导致切片机失控，造成工人手部严重割伤。事故主要原因是操作工人未经过专业培训，对切片机操作不熟悉，同时工厂的安全防护措施不到位，缺乏有效的安全警示标识和防护装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案例一：机械伤害事故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设备老化、绝缘失效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切片工厂发生一起电气伤害事故，操作工人在清理切片机时，不慎将手触及正在运行的电机，导致触电。事故主要原因是设备老化，电机绝缘材料失效，同时工厂未定期对设备进行安全检查和维护，未能及时发现和修复设备隐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案例二：电气伤害事故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化学品泄漏、防护措施不当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切片工厂发生一起化学伤害事故，操作工人在使用化学试剂时，因容器破裂导致化学品泄漏，造成工人皮肤和呼吸道严重刺激。事故主要原因是容器质量不合格，存在安全隐患，同时工厂的通风系统不完善，未能及时排出有毒气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案例三：化学伤害事故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工伤事故原因分析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操作失误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员工在操作过程中因违反操作规程或疏忽导致的事故。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疲劳工作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员工因长时间工作或过度疲劳导致注意力不集中，引发事故。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安全意识淡薄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员工对安全规定和要求不了解或忽视，缺乏必要的安全知识和意识。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人为原因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https://d.book118.com/465343123111011110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2024-09-15T11:27:28.175</cp:lastPrinted>
  <dcterms:created xsi:type="dcterms:W3CDTF">2024-09-15T03:27:28Z</dcterms:created>
  <dcterms:modified xsi:type="dcterms:W3CDTF">2024-09-15T03:27:29Z</dcterms:modified>
</cp:coreProperties>
</file>