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E72DD-C60A-46AD-A1C4-17F23215D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3670D-03D0-4FD5-8A91-0CC778420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28D95-11CA-4C40-A6BE-474A66519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19B45-7EB9-459B-9CF6-976A9685B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83415E-8030-46FD-8F35-70D2C1509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638C66-D07E-49F8-A0BA-279946AFA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46C639-468C-4B0A-99A3-DB20A2DEA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566EC-8F49-4C94-9094-66C65CEAD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10358-F975-47D4-9E56-B02C1034A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95E3A-D0BF-4B95-AD29-271D8151A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F9F4C-8514-41C0-B2E4-57AF722CF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43232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财务管理制度对创业公司的支持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财务管理制度如何支持创业公司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如何制定适合创业公司的财务管理制度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探讨财务管理制度对创业公司的支持作用，分析其重要性及影响。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随着创业公司的兴起，财务管理成为其发展的关键因素。财务管理制度对于创业公司的资金管理、决策制定和风险控制等方面具有重要意义。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财务管理制度有助于创业公司合理规划资金使用，提高资金使用效率，降低财务风险。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250" r="30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708" r="7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财务管理制度为创业公司提供数据支持，帮助公司做出科学、合理的决策，提高经营效率。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通过财务管理制度，创业公司可以更好地识别、评估和控制风险，保障公司的稳定发展。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财务管理制度对创业公司的重要性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财务管理制度的核心要素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833" r="7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财务规划是创业公司财务管理的基础，它涉及到公司的长期和短期财务目标、战略和计划的制定。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财务规划有助于公司明确财务目标，为公司的日常运营和决策提供指导，确保公司的财务状况与业务发展相匹配。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财务规划的制定需要综合考虑公司的市场环境、竞争态势、业务模式等因素，以确保财务目标的合理性和可行性。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财务规划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预算编制是财务管理制度的重要组成部分，它涉及到公司各项业务活动的资金安排和成本控制。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通过预算编制，创业公司可以合理分配资源，控制成本开支，提高资金使用效率，从而降低经营风险。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446" b="1644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预算编制需要与公司的业务计划和目标相协调，以确保预算的合理性和可行性，同时还需要根据实际情况进行动态调整。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33" r="33333"/>
          <a:stretch>
            <a:fillRect/>
          </a:stretch>
        </p:blipFill>
        <p:spPr>
          <a:xfrm>
            <a:off x="539110" y="1500306"/>
            <a:ext cx="4453161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财务报告是财务管理制度的重要工具，它涉及到公司财务报表的编制和分析。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通过财务报告，创业公司可以全面了解公司的财务状况、经营成果和现金流量，为决策提供数据支持。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财务报告的编制需要遵循会计准则和法律法规，确保报表的准确性和合规性，同时还需要对报表进行分析，发现问题并提出改进建议。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财务分析是财务管理制度的关键环节，它涉及到公司财务状况和经营成果的评价和预测。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通过财务分析，创业公司可以了解公司的盈利能力、偿债能力和运营效率等方面的状况，为决策提供依据。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财务分析的方法包括比率分析、趋势分析和因素分析等，分析结果可以为公司的战略调整和决策提供支持。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9854" r="98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财务管理制度如何支持创业公司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财务管理制度可以帮助创业公司预测资金需求，制定合适的融资计划，并寻找合适的投资者。通过合理的财务规划和报表，公司能够向投资者展示其潜力和盈利能力，从而获得所需的资金支持。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有效的财务管理制度能够确保创业公司对资金进行合理配置和使用，避免资金浪费和不必要的支出。通过合理的预算和财务分析，公司能够更好地管理现金流，确保资金的有效利用。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资金筹集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https://d.book118.com/465343232321011111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2024-09-17T21:16:38.247</cp:lastPrinted>
  <dcterms:created xsi:type="dcterms:W3CDTF">2024-09-17T13:16:38Z</dcterms:created>
  <dcterms:modified xsi:type="dcterms:W3CDTF">2024-09-17T13:16:40Z</dcterms:modified>
</cp:coreProperties>
</file>