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9D6E3-3259-4C4D-A356-DB52D9351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8A21A-D77E-433C-B011-A1A9EC4B4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913FA-129C-4DDB-9A7E-5E8D64E81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1BA04-8C8F-43CD-BC46-2610D92D6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97D2BE-44AF-4027-965A-2EBBFF3D4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1DCF7-CCCB-4799-B159-00D6FFF71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D7D02-B5BB-467C-AA42-136B162E0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EF8F5-4BCD-4A3B-8086-051EE6E0B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53A22-66D2-4AEE-8D6D-8D81D588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3CF81-9A1C-415A-A3F2-DC8A2D25B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4CD76-F55E-4F2B-8763-0E9EA04D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0103414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建立全面风险管理团队的核心能力培养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风险管理团队概述与重要性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核心能力培养目标与原则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风险识别与评估能力提升策略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风险应对策略制定及执行能力强化措施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持续改进方向及未来发展趋势预测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风险管理团队概述与重要性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风险管理团队是企业内部专门负责识别、评估、监控和应对各种风险的跨部门协作小组。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通过对企业运营环境的深入分析，发现可能对企业造成不利影响的潜在风险因素。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根据风险评估结果，制定相应的风险应对措施和预案。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对识别出的风险进行量化和定性评估，确定风险发生的概率和可能造成的损失。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持续跟踪和监控风险的发展变化，确保风险管理措施的有效实施。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风险管理团队定义及职责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监控风险变化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企业面临的主要风险类型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涉及客户违约、供应链中断等引发的风险。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违反法律法规、行业规定等带来的风险。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战略风险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包括市场波动、竞争态势变化等导致的经营风险。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企业内部流程、人为因素或技术故障导致的风险。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企业战略决策失误或执行不力导致的风险。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保障企业稳健经营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维护企业声誉和品牌形象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优秀风险管理团队对企业价值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通过全面、准确的风险分析，为企业决策提供有力支持，提高决策的科学性和准确性。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有效管理和控制风险，降低企业经营的不确定性和波动性，确保企业稳健发展。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通过风险管理优化资源配置，提高企业运营效率和市场竞争力。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积极应对和处理风险事件，减少对企业声誉和品牌形象的负面影响。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核心能力培养目标与原则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培养团队成员对各类风险的敏锐度和准确识别能力，包括市场风险、信用风险、操作风险等。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提升风险识别能力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加强风险评估和量化能力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提高风险应对和处置能力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促进风险文化建设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培养团队成员运用先进的风险评估方法和工具，对风险进行准确量化和评估。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培养团队成员制定和执行有效的风险应对策略和措施，降低风险对企业的影响。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培养团队成员的风险意识和风险管理理念，推动企业形成积极的风险文化氛围。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明确核心能力培养目标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持续性原则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遵循原则进行能力培养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全面风险管理涉及企业的各个方面，能力培养应注重系统性，涵盖风险识别、评估、应对等各个环节。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能力培养应结合企业实际风险情况，通过实践锻炼提高团队成员的风险管理能力。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能力培养应具有前瞻性，关注行业发展趋势和新兴风险，提前布局风险管理能力和资源。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风险管理是一个持续的过程，能力培养也应持续进行，以适应不断变化的市场环境和风险状况。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国内优秀企业风险管理案例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借鉴国内优秀企业在风险管理方面的成功案例，如建立风险预警机制、制定有效的风险应对策略等。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跨行业风险管理经验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汲取其他行业在风险管理方面的有益经验，如运用大数据、人工智能等新技术提升风险管理能力等。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国际先进银行风险管理实践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学习国际先进银行在风险管理方面的成熟经验和做法，如建立完善的风险管理框架、运用先进的风险评估工具等。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案例分析：成功企业经验借鉴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风险识别与评估能力提升策略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https://d.book118.com/466001034145010051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2024-09-17T13:26:05.114</cp:lastPrinted>
  <dcterms:created xsi:type="dcterms:W3CDTF">2024-09-17T05:26:05Z</dcterms:created>
  <dcterms:modified xsi:type="dcterms:W3CDTF">2024-09-17T05:26:06Z</dcterms:modified>
</cp:coreProperties>
</file>