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D59B7-6C2E-4CBD-8F9D-117E6D32F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14262-B54E-406E-A690-FBED62428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79069-C542-43DA-B43B-C9099916E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CFFCD-5986-4053-9999-CA5AD66ED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8C86F8-C734-47AC-852C-2C218EBF3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1216E9-034F-44F1-B655-CC7DD3692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105779-CE14-4AC9-A882-18999AA94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3CFDD-1D3E-42B7-AE4D-DE7E6CBE1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C918C-A5CF-4FCE-9AD2-A98CFCFAF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A1084-040E-4192-8DDA-B0998DA3F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15E4D-338F-4ACF-A4F9-1512A0F60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00115504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装终端管理培训之优质服务篇\n## 1.终端管理的重要性及优质服务在其中的作用\n### 1.1终端管理对品牌形象和销售业绩的影响\n### 1.2优质服务在终端管理中的核心地位\n### 1.3优质服务对顾客满意度和忠诚度的影响\n## 2.优质服务的关键要素与基本要求\n### 2.1专业的服务态度与沟通技巧\n### 2.2丰富的产品知识与销售技巧\n### 2.3高效的问题解决与投诉处理能力\n## 3.提升终端服务质量的实用方法\n### 3.1制定并实施终端服务规范和标准\n### 3.2定期进行员工服务培训和技能提升\n### 3.3建立有效的顾客反馈机制与改进措施\n## 4.顾客体验在优质服务中的重要性\n### 4.1顾客体验对顾客满意度的影响\n### 4.2如何打造良好的顾客购物体验\n### 4.3利用顾客体验优化终端服务质量\n## 5.实战案例分析：优质服务在终端管理中的应用\n### 5.1成功案例分享与解析\n### 5.2失败案例分析与改进建议\n### 5.3如何将案例中的经验应用到实际工作中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600"/>
              <a:t>服装终端管理培训之优质服务篇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终端管理的重要性及优质服务在其中的作用</a:t>
            </a:r>
            <a:endParaRPr/>
          </a:p>
        </p:txBody>
      </p:sp>
      <p:sp>
        <p:nvSpPr>
          <p:cNvPr id="12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终端管理是品牌形象的展示窗口</a:t>
                </a:r>
                <a:endParaRPr/>
              </a:p>
            </p:txBody>
          </p:sp>
          <p:sp>
            <p:nvSpPr>
              <p:cNvPr id="1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良好的终端管理可以提升品牌形象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专业的终端形象能够吸引顾客驻足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终端管理不善可能导致品牌形象受损</a:t>
                </a:r>
                <a:endParaRPr/>
              </a:p>
            </p:txBody>
          </p:sp>
          <p:sp>
            <p:nvSpPr>
              <p:cNvPr id="1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终端管理对销售业绩的直接影响</a:t>
                </a:r>
                <a:endParaRPr/>
              </a:p>
            </p:txBody>
          </p:sp>
          <p:sp>
            <p:nvSpPr>
              <p:cNvPr id="1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优秀的终端管理可以提高产品销售额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良好的终端服务能够增加顾客回头率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终端管理不善可能导致顾客流失</a:t>
                </a:r>
                <a:endParaRPr/>
              </a:p>
            </p:txBody>
          </p:sp>
          <p:sp>
            <p:nvSpPr>
              <p:cNvPr id="1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终端管理对品牌形象和销售业绩的影响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优质服务在终端管理中的核心地位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优质服务是终端管理的核心竞争力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优质服务可以提升顾客满意度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顾客满意度是提高回头率的关键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高回头率有助于提升销售业绩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优质服务可以弥补产品不足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优质的产品加上优质的服务可以赢得顾客信任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优质服务能够在顾客心中树立良好口碑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良好口碑有助于吸引更多潜在顾客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优质服务对顾客满意度和忠诚度的影响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优质服务对顾客满意度的提升作用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专业的服务态度能够让顾客感受到尊重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丰富的产品知识能够满足顾客需求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高效的问题解决能力能够让顾客感受到关爱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优质服务对顾客忠诚度的提高作用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顾客满意度高更容易产生忠诚度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忠诚度高的顾客更容易产生二次消费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高忠诚度顾客有助于企业口碑传播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优质服务的关键要素与基本要求</a:t>
            </a:r>
            <a:endParaRPr/>
          </a:p>
        </p:txBody>
      </p:sp>
      <p:sp>
        <p:nvSpPr>
          <p:cNvPr id="21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专业的服务态度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保持微笑和热情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尊重顾客意见和需求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积极解决顾客问题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沟通技巧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学会倾听顾客需求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用简洁明了的语言回答问题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避免使用负面词汇和语气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专业的服务态度与沟通技巧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丰富的产品知识与销售技巧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产品知识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熟悉产品特点、优点和适用场景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了解竞争对手产品信息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掌握产品搭配和推荐技巧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销售技巧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学会挖掘顾客需求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运用销售技巧引导顾客购买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关注顾客购买过程中的反馈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问题解决能力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能够迅速识别顾客问题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提供有效的解决方案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关注问题解决后的顾客反馈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投诉处理能力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保持冷静和耐心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倾听顾客投诉并表达同情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提供合理的处理和补偿方案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高效的问题解决与投诉处理能力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提升终端服务质量的实用方法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制定终端服务规范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明确服务流程和标准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制定服务用语和礼仪规范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设定服务质量和满意度指标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实施终端服务规范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对员工进行服务规范培训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监控员工服务质量和满意度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对不符合规范的行为进行纠正和处罚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制定并实施终端服务规范和标准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https://d.book118.com/466001155041010053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服装终端管理培训之优质服务篇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2024-09-19T21:44:45.386</cp:lastPrinted>
  <dcterms:created xsi:type="dcterms:W3CDTF">2024-09-19T13:44:45Z</dcterms:created>
  <dcterms:modified xsi:type="dcterms:W3CDTF">2024-09-19T13:44:47Z</dcterms:modified>
</cp:coreProperties>
</file>