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39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AD1AD-3187-451E-B095-07AA360C5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AE947-342D-4D4E-964A-2E43CB34C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833C6-BD29-4C83-998F-0EA499CD6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6D274-AEE7-4C26-A879-821B60EBF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E9526B-1506-426E-A052-5E7EC1755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85EA2-90A3-404F-BB35-DBCC0D763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DB7076-4EC6-47CD-9609-F5CE5651C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B6D08-2D4F-465D-9E9A-8C31BD346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C9F99-6546-4F7E-B956-4E9D56D1A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E99ED-102B-47B3-8EA6-4F75B715F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C2BF3-6F93-40DB-A860-796082A4D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29" r:id="rId2"/>
    <p:sldLayoutId id="2147484630" r:id="rId3"/>
    <p:sldLayoutId id="2147484631" r:id="rId4"/>
    <p:sldLayoutId id="2147484632" r:id="rId5"/>
    <p:sldLayoutId id="2147484633" r:id="rId6"/>
    <p:sldLayoutId id="2147484634" r:id="rId7"/>
    <p:sldLayoutId id="2147484635" r:id="rId8"/>
    <p:sldLayoutId id="2147484636" r:id="rId9"/>
    <p:sldLayoutId id="2147484637" r:id="rId10"/>
    <p:sldLayoutId id="214748463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0123210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品牌差异化与价值主张塑造研讨会PPT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品牌差异化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价值主张塑造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品牌差异化与价值主张的关联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品牌差异化与价值主张塑造的实践建议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总结与展望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https://d.book118.com/466001232100010042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品牌差异化与价值主张塑造研讨会PPT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2024-09-09T16:50:56.674</cp:lastPrinted>
  <dcterms:created xsi:type="dcterms:W3CDTF">2024-09-09T08:50:56Z</dcterms:created>
  <dcterms:modified xsi:type="dcterms:W3CDTF">2024-09-09T08:50:59Z</dcterms:modified>
</cp:coreProperties>
</file>