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267.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8CFCF1-7EDD-4F32-9DF3-55C89842ADBC}"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8CFCF1-7EDD-4F32-9DF3-55C89842ADBC}" type="slidenum">
              <a:rPr lang="zh-CN" altLang="en-US" smtClean="0"/>
              <a:t>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8CFCF1-7EDD-4F32-9DF3-55C89842ADBC}" type="slidenum">
              <a:rPr lang="zh-CN" altLang="en-US" smtClean="0"/>
              <a:t>8</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7.xml" /><Relationship Id="rId11" Type="http://schemas.openxmlformats.org/officeDocument/2006/relationships/tags" Target="../tags/tag8.xml" /><Relationship Id="rId12" Type="http://schemas.openxmlformats.org/officeDocument/2006/relationships/tags" Target="../tags/tag9.xml" /><Relationship Id="rId13" Type="http://schemas.openxmlformats.org/officeDocument/2006/relationships/tags" Target="../tags/tag10.xml" /><Relationship Id="rId14" Type="http://schemas.openxmlformats.org/officeDocument/2006/relationships/image" Target="../media/image4.png" /><Relationship Id="rId15" Type="http://schemas.openxmlformats.org/officeDocument/2006/relationships/tags" Target="../tags/tag11.xml" /><Relationship Id="rId16"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image" Target="../media/image3.png" /><Relationship Id="rId6" Type="http://schemas.openxmlformats.org/officeDocument/2006/relationships/tags" Target="../tags/tag3.xml" /><Relationship Id="rId7" Type="http://schemas.openxmlformats.org/officeDocument/2006/relationships/tags" Target="../tags/tag4.xml" /><Relationship Id="rId8" Type="http://schemas.openxmlformats.org/officeDocument/2006/relationships/tags" Target="../tags/tag5.xml" /><Relationship Id="rId9" Type="http://schemas.openxmlformats.org/officeDocument/2006/relationships/tags" Target="../tags/tag6.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8.xml" /><Relationship Id="rId11" Type="http://schemas.openxmlformats.org/officeDocument/2006/relationships/tags" Target="../tags/tag19.xml" /><Relationship Id="rId12" Type="http://schemas.openxmlformats.org/officeDocument/2006/relationships/image" Target="../media/image4.png" /><Relationship Id="rId13" Type="http://schemas.openxmlformats.org/officeDocument/2006/relationships/tags" Target="../tags/tag20.xml" /><Relationship Id="rId14" Type="http://schemas.openxmlformats.org/officeDocument/2006/relationships/slideMaster" Target="../slideMasters/slideMaster2.xml" /><Relationship Id="rId2" Type="http://schemas.openxmlformats.org/officeDocument/2006/relationships/tags" Target="../tags/tag12.xml" /><Relationship Id="rId3" Type="http://schemas.openxmlformats.org/officeDocument/2006/relationships/image" Target="../media/image6.png" /><Relationship Id="rId4" Type="http://schemas.openxmlformats.org/officeDocument/2006/relationships/tags" Target="../tags/tag13.xml" /><Relationship Id="rId5" Type="http://schemas.openxmlformats.org/officeDocument/2006/relationships/image" Target="../media/image7.png" /><Relationship Id="rId6" Type="http://schemas.openxmlformats.org/officeDocument/2006/relationships/tags" Target="../tags/tag14.xml" /><Relationship Id="rId7" Type="http://schemas.openxmlformats.org/officeDocument/2006/relationships/tags" Target="../tags/tag15.xml" /><Relationship Id="rId8" Type="http://schemas.openxmlformats.org/officeDocument/2006/relationships/tags" Target="../tags/tag16.xml" /><Relationship Id="rId9" Type="http://schemas.openxmlformats.org/officeDocument/2006/relationships/tags" Target="../tags/tag17.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image" Target="../media/image4.png" /><Relationship Id="rId11" Type="http://schemas.openxmlformats.org/officeDocument/2006/relationships/tags" Target="../tags/tag28.xml" /><Relationship Id="rId12" Type="http://schemas.openxmlformats.org/officeDocument/2006/relationships/slideMaster" Target="../slideMasters/slideMaster2.xml" /><Relationship Id="rId2" Type="http://schemas.openxmlformats.org/officeDocument/2006/relationships/tags" Target="../tags/tag21.xml" /><Relationship Id="rId3" Type="http://schemas.openxmlformats.org/officeDocument/2006/relationships/image" Target="../media/image8.png"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tags" Target="../tags/tag27.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35.xml" /><Relationship Id="rId11" Type="http://schemas.openxmlformats.org/officeDocument/2006/relationships/tags" Target="../tags/tag36.xml" /><Relationship Id="rId12" Type="http://schemas.openxmlformats.org/officeDocument/2006/relationships/tags" Target="../tags/tag37.xml" /><Relationship Id="rId13" Type="http://schemas.openxmlformats.org/officeDocument/2006/relationships/slideMaster" Target="../slideMasters/slideMaster2.xml" /><Relationship Id="rId2" Type="http://schemas.openxmlformats.org/officeDocument/2006/relationships/tags" Target="../tags/tag29.xml" /><Relationship Id="rId3" Type="http://schemas.openxmlformats.org/officeDocument/2006/relationships/image" Target="../media/image6.png" /><Relationship Id="rId4" Type="http://schemas.openxmlformats.org/officeDocument/2006/relationships/tags" Target="../tags/tag30.xml" /><Relationship Id="rId5" Type="http://schemas.openxmlformats.org/officeDocument/2006/relationships/image" Target="../media/image7.png"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44.xml" /><Relationship Id="rId11" Type="http://schemas.openxmlformats.org/officeDocument/2006/relationships/tags" Target="../tags/tag45.xml" /><Relationship Id="rId12" Type="http://schemas.openxmlformats.org/officeDocument/2006/relationships/tags" Target="../tags/tag46.xml" /><Relationship Id="rId13" Type="http://schemas.openxmlformats.org/officeDocument/2006/relationships/tags" Target="../tags/tag47.xml" /><Relationship Id="rId14" Type="http://schemas.openxmlformats.org/officeDocument/2006/relationships/tags" Target="../tags/tag48.xml" /><Relationship Id="rId15" Type="http://schemas.openxmlformats.org/officeDocument/2006/relationships/slideMaster" Target="../slideMasters/slideMaster2.xml" /><Relationship Id="rId2" Type="http://schemas.openxmlformats.org/officeDocument/2006/relationships/tags" Target="../tags/tag38.xml" /><Relationship Id="rId3" Type="http://schemas.openxmlformats.org/officeDocument/2006/relationships/image" Target="../media/image6.png" /><Relationship Id="rId4" Type="http://schemas.openxmlformats.org/officeDocument/2006/relationships/tags" Target="../tags/tag39.xml" /><Relationship Id="rId5" Type="http://schemas.openxmlformats.org/officeDocument/2006/relationships/image" Target="../media/image7.png" /><Relationship Id="rId6" Type="http://schemas.openxmlformats.org/officeDocument/2006/relationships/tags" Target="../tags/tag40.xml" /><Relationship Id="rId7" Type="http://schemas.openxmlformats.org/officeDocument/2006/relationships/tags" Target="../tags/tag41.xml" /><Relationship Id="rId8" Type="http://schemas.openxmlformats.org/officeDocument/2006/relationships/tags" Target="../tags/tag42.xml" /><Relationship Id="rId9" Type="http://schemas.openxmlformats.org/officeDocument/2006/relationships/tags" Target="../tags/tag43.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55.xml" /><Relationship Id="rId11" Type="http://schemas.openxmlformats.org/officeDocument/2006/relationships/slideMaster" Target="../slideMasters/slideMaster2.xml" /><Relationship Id="rId2" Type="http://schemas.openxmlformats.org/officeDocument/2006/relationships/tags" Target="../tags/tag49.xml" /><Relationship Id="rId3" Type="http://schemas.openxmlformats.org/officeDocument/2006/relationships/image" Target="../media/image9.png" /><Relationship Id="rId4" Type="http://schemas.openxmlformats.org/officeDocument/2006/relationships/tags" Target="../tags/tag50.xml" /><Relationship Id="rId5" Type="http://schemas.openxmlformats.org/officeDocument/2006/relationships/image" Target="../media/image10.png" /><Relationship Id="rId6" Type="http://schemas.openxmlformats.org/officeDocument/2006/relationships/tags" Target="../tags/tag51.xml" /><Relationship Id="rId7" Type="http://schemas.openxmlformats.org/officeDocument/2006/relationships/tags" Target="../tags/tag52.xml" /><Relationship Id="rId8" Type="http://schemas.openxmlformats.org/officeDocument/2006/relationships/tags" Target="../tags/tag53.xml" /><Relationship Id="rId9" Type="http://schemas.openxmlformats.org/officeDocument/2006/relationships/tags" Target="../tags/tag54.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6.xml"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65.xml" /><Relationship Id="rId11" Type="http://schemas.openxmlformats.org/officeDocument/2006/relationships/tags" Target="../tags/tag66.xml" /><Relationship Id="rId12" Type="http://schemas.openxmlformats.org/officeDocument/2006/relationships/tags" Target="../tags/tag67.xml" /><Relationship Id="rId13" Type="http://schemas.openxmlformats.org/officeDocument/2006/relationships/slideMaster" Target="../slideMasters/slideMaster2.xml" /><Relationship Id="rId2" Type="http://schemas.openxmlformats.org/officeDocument/2006/relationships/tags" Target="../tags/tag59.xml" /><Relationship Id="rId3" Type="http://schemas.openxmlformats.org/officeDocument/2006/relationships/image" Target="../media/image6.png" /><Relationship Id="rId4" Type="http://schemas.openxmlformats.org/officeDocument/2006/relationships/tags" Target="../tags/tag60.xml" /><Relationship Id="rId5" Type="http://schemas.openxmlformats.org/officeDocument/2006/relationships/image" Target="../media/image7.png" /><Relationship Id="rId6" Type="http://schemas.openxmlformats.org/officeDocument/2006/relationships/tags" Target="../tags/tag61.xml" /><Relationship Id="rId7" Type="http://schemas.openxmlformats.org/officeDocument/2006/relationships/tags" Target="../tags/tag62.xml" /><Relationship Id="rId8" Type="http://schemas.openxmlformats.org/officeDocument/2006/relationships/tags" Target="../tags/tag63.xml" /><Relationship Id="rId9" Type="http://schemas.openxmlformats.org/officeDocument/2006/relationships/tags" Target="../tags/tag64.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74.xml" /><Relationship Id="rId11" Type="http://schemas.openxmlformats.org/officeDocument/2006/relationships/tags" Target="../tags/tag75.xml" /><Relationship Id="rId12" Type="http://schemas.openxmlformats.org/officeDocument/2006/relationships/slideMaster" Target="../slideMasters/slideMaster2.xml" /><Relationship Id="rId2" Type="http://schemas.openxmlformats.org/officeDocument/2006/relationships/tags" Target="../tags/tag68.xml" /><Relationship Id="rId3" Type="http://schemas.openxmlformats.org/officeDocument/2006/relationships/image" Target="../media/image6.png" /><Relationship Id="rId4" Type="http://schemas.openxmlformats.org/officeDocument/2006/relationships/tags" Target="../tags/tag69.xml" /><Relationship Id="rId5" Type="http://schemas.openxmlformats.org/officeDocument/2006/relationships/image" Target="../media/image7.png"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tags" Target="../tags/tag72.xml" /><Relationship Id="rId9" Type="http://schemas.openxmlformats.org/officeDocument/2006/relationships/tags" Target="../tags/tag73.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82.xml" /><Relationship Id="rId11" Type="http://schemas.openxmlformats.org/officeDocument/2006/relationships/slideMaster" Target="../slideMasters/slideMaster2.xml" /><Relationship Id="rId2" Type="http://schemas.openxmlformats.org/officeDocument/2006/relationships/tags" Target="../tags/tag76.xml" /><Relationship Id="rId3" Type="http://schemas.openxmlformats.org/officeDocument/2006/relationships/image" Target="../media/image6.png" /><Relationship Id="rId4" Type="http://schemas.openxmlformats.org/officeDocument/2006/relationships/tags" Target="../tags/tag77.xml" /><Relationship Id="rId5" Type="http://schemas.openxmlformats.org/officeDocument/2006/relationships/image" Target="../media/image7.png" /><Relationship Id="rId6" Type="http://schemas.openxmlformats.org/officeDocument/2006/relationships/tags" Target="../tags/tag78.xml" /><Relationship Id="rId7" Type="http://schemas.openxmlformats.org/officeDocument/2006/relationships/tags" Target="../tags/tag79.xml" /><Relationship Id="rId8" Type="http://schemas.openxmlformats.org/officeDocument/2006/relationships/tags" Target="../tags/tag80.xml" /><Relationship Id="rId9" Type="http://schemas.openxmlformats.org/officeDocument/2006/relationships/tags" Target="../tags/tag81.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1.jpeg" /><Relationship Id="rId10" Type="http://schemas.openxmlformats.org/officeDocument/2006/relationships/tags" Target="../tags/tag89.xml" /><Relationship Id="rId11" Type="http://schemas.openxmlformats.org/officeDocument/2006/relationships/tags" Target="../tags/tag90.xml" /><Relationship Id="rId12" Type="http://schemas.openxmlformats.org/officeDocument/2006/relationships/tags" Target="../tags/tag91.xml" /><Relationship Id="rId13" Type="http://schemas.openxmlformats.org/officeDocument/2006/relationships/slideMaster" Target="../slideMasters/slideMaster2.xml" /><Relationship Id="rId2" Type="http://schemas.openxmlformats.org/officeDocument/2006/relationships/tags" Target="../tags/tag83.xml" /><Relationship Id="rId3" Type="http://schemas.openxmlformats.org/officeDocument/2006/relationships/image" Target="../media/image12.png" /><Relationship Id="rId4" Type="http://schemas.openxmlformats.org/officeDocument/2006/relationships/tags" Target="../tags/tag84.xml" /><Relationship Id="rId5" Type="http://schemas.openxmlformats.org/officeDocument/2006/relationships/image" Target="../media/image13.png" /><Relationship Id="rId6" Type="http://schemas.openxmlformats.org/officeDocument/2006/relationships/tags" Target="../tags/tag85.xml" /><Relationship Id="rId7" Type="http://schemas.openxmlformats.org/officeDocument/2006/relationships/tags" Target="../tags/tag86.xml" /><Relationship Id="rId8" Type="http://schemas.openxmlformats.org/officeDocument/2006/relationships/tags" Target="../tags/tag87.xml" /><Relationship Id="rId9" Type="http://schemas.openxmlformats.org/officeDocument/2006/relationships/tags" Target="../tags/tag88.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98.xml" /><Relationship Id="rId11" Type="http://schemas.openxmlformats.org/officeDocument/2006/relationships/slideMaster" Target="../slideMasters/slideMaster2.xml" /><Relationship Id="rId2" Type="http://schemas.openxmlformats.org/officeDocument/2006/relationships/tags" Target="../tags/tag92.xml" /><Relationship Id="rId3" Type="http://schemas.openxmlformats.org/officeDocument/2006/relationships/image" Target="../media/image6.png" /><Relationship Id="rId4" Type="http://schemas.openxmlformats.org/officeDocument/2006/relationships/tags" Target="../tags/tag93.xml" /><Relationship Id="rId5" Type="http://schemas.openxmlformats.org/officeDocument/2006/relationships/image" Target="../media/image7.png"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05.xml" /><Relationship Id="rId11" Type="http://schemas.openxmlformats.org/officeDocument/2006/relationships/tags" Target="../tags/tag106.xml" /><Relationship Id="rId12" Type="http://schemas.openxmlformats.org/officeDocument/2006/relationships/tags" Target="../tags/tag107.xml" /><Relationship Id="rId13" Type="http://schemas.openxmlformats.org/officeDocument/2006/relationships/slideMaster" Target="../slideMasters/slideMaster2.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image" Target="../media/image7.png" /><Relationship Id="rId5" Type="http://schemas.openxmlformats.org/officeDocument/2006/relationships/tags" Target="../tags/tag101.xml" /><Relationship Id="rId6" Type="http://schemas.openxmlformats.org/officeDocument/2006/relationships/image" Target="../media/image6.png" /><Relationship Id="rId7" Type="http://schemas.openxmlformats.org/officeDocument/2006/relationships/tags" Target="../tags/tag102.xml" /><Relationship Id="rId8" Type="http://schemas.openxmlformats.org/officeDocument/2006/relationships/tags" Target="../tags/tag103.xml" /><Relationship Id="rId9" Type="http://schemas.openxmlformats.org/officeDocument/2006/relationships/tags" Target="../tags/tag104.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15.xml" /><Relationship Id="rId11" Type="http://schemas.openxmlformats.org/officeDocument/2006/relationships/tags" Target="../tags/tag116.xml" /><Relationship Id="rId12" Type="http://schemas.openxmlformats.org/officeDocument/2006/relationships/slideMaster" Target="../slideMasters/slideMaster2.xml" /><Relationship Id="rId2" Type="http://schemas.openxmlformats.org/officeDocument/2006/relationships/tags" Target="../tags/tag108.xml" /><Relationship Id="rId3" Type="http://schemas.openxmlformats.org/officeDocument/2006/relationships/tags" Target="../tags/tag109.xml" /><Relationship Id="rId4" Type="http://schemas.openxmlformats.org/officeDocument/2006/relationships/image" Target="../media/image6.png"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tags" Target="../tags/tag113.xml" /><Relationship Id="rId9" Type="http://schemas.openxmlformats.org/officeDocument/2006/relationships/tags" Target="../tags/tag114.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24.xml" /><Relationship Id="rId11" Type="http://schemas.openxmlformats.org/officeDocument/2006/relationships/tags" Target="../tags/tag125.xml" /><Relationship Id="rId12" Type="http://schemas.openxmlformats.org/officeDocument/2006/relationships/slideMaster" Target="../slideMasters/slideMaster2.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image" Target="../media/image7.png" /><Relationship Id="rId5" Type="http://schemas.openxmlformats.org/officeDocument/2006/relationships/tags" Target="../tags/tag119.xml" /><Relationship Id="rId6" Type="http://schemas.openxmlformats.org/officeDocument/2006/relationships/tags" Target="../tags/tag120.xml" /><Relationship Id="rId7" Type="http://schemas.openxmlformats.org/officeDocument/2006/relationships/tags" Target="../tags/tag121.xml" /><Relationship Id="rId8" Type="http://schemas.openxmlformats.org/officeDocument/2006/relationships/tags" Target="../tags/tag122.xml" /><Relationship Id="rId9" Type="http://schemas.openxmlformats.org/officeDocument/2006/relationships/tags" Target="../tags/tag123.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33.xml" /><Relationship Id="rId11" Type="http://schemas.openxmlformats.org/officeDocument/2006/relationships/tags" Target="../tags/tag134.xml" /><Relationship Id="rId12" Type="http://schemas.openxmlformats.org/officeDocument/2006/relationships/slideMaster" Target="../slideMasters/slideMaster2.xml" /><Relationship Id="rId2" Type="http://schemas.openxmlformats.org/officeDocument/2006/relationships/tags" Target="../tags/tag126.xml" /><Relationship Id="rId3" Type="http://schemas.openxmlformats.org/officeDocument/2006/relationships/tags" Target="../tags/tag127.xml" /><Relationship Id="rId4" Type="http://schemas.openxmlformats.org/officeDocument/2006/relationships/image" Target="../media/image6.png" /><Relationship Id="rId5" Type="http://schemas.openxmlformats.org/officeDocument/2006/relationships/tags" Target="../tags/tag128.xml" /><Relationship Id="rId6" Type="http://schemas.openxmlformats.org/officeDocument/2006/relationships/tags" Target="../tags/tag129.xml" /><Relationship Id="rId7" Type="http://schemas.openxmlformats.org/officeDocument/2006/relationships/tags" Target="../tags/tag130.xml" /><Relationship Id="rId8" Type="http://schemas.openxmlformats.org/officeDocument/2006/relationships/tags" Target="../tags/tag131.xml" /><Relationship Id="rId9" Type="http://schemas.openxmlformats.org/officeDocument/2006/relationships/tags" Target="../tags/tag132.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14" Type="http://schemas.openxmlformats.org/officeDocument/2006/relationships/slideMaster" Target="../slideMasters/slideMaster2.xml"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image" Target="../media/image7.png"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52.xml" /><Relationship Id="rId11" Type="http://schemas.openxmlformats.org/officeDocument/2006/relationships/tags" Target="../tags/tag153.xml" /><Relationship Id="rId12" Type="http://schemas.openxmlformats.org/officeDocument/2006/relationships/tags" Target="../tags/tag154.xml" /><Relationship Id="rId13" Type="http://schemas.openxmlformats.org/officeDocument/2006/relationships/slideMaster" Target="../slideMasters/slideMaster2.xml" /><Relationship Id="rId2" Type="http://schemas.openxmlformats.org/officeDocument/2006/relationships/tags" Target="../tags/tag146.xml" /><Relationship Id="rId3" Type="http://schemas.openxmlformats.org/officeDocument/2006/relationships/tags" Target="../tags/tag147.xml" /><Relationship Id="rId4" Type="http://schemas.openxmlformats.org/officeDocument/2006/relationships/image" Target="../media/image7.png" /><Relationship Id="rId5" Type="http://schemas.openxmlformats.org/officeDocument/2006/relationships/tags" Target="../tags/tag148.xml" /><Relationship Id="rId6" Type="http://schemas.openxmlformats.org/officeDocument/2006/relationships/image" Target="../media/image6.png" /><Relationship Id="rId7" Type="http://schemas.openxmlformats.org/officeDocument/2006/relationships/tags" Target="../tags/tag149.xml" /><Relationship Id="rId8" Type="http://schemas.openxmlformats.org/officeDocument/2006/relationships/tags" Target="../tags/tag150.xml" /><Relationship Id="rId9" Type="http://schemas.openxmlformats.org/officeDocument/2006/relationships/tags" Target="../tags/tag15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5BDB78-AC95-4D71-9020-A1403A401C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504547-500C-4EF0-84D4-5B0E8B688A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511E7ED-A2B0-485D-AE16-3B4FC2F6A1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1F1EB0-9B0E-4997-9F5C-1CBC480B8F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5F97A4-8846-4C75-81FA-BD597CC34B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26F6F93-CE5D-4BF1-8513-95D1319AC5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25150F-2EDC-49C9-B6E0-C011D67764D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266257-4AA8-41D8-8BF7-15931DA0D0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6AFE49-0FD4-40FB-BED2-2A064D0EC9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4546F9-B56B-447F-8515-15DA807012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26DE6F-2ECC-446A-9C32-A3F3611106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pic>
        <p:nvPicPr>
          <p:cNvPr id="62" name="医疗 拷贝.jpg" descr="医疗 拷贝.jpg"/>
          <p:cNvPicPr>
            <a:picLocks noChangeAspect="1"/>
          </p:cNvPicPr>
          <p:nvPr userDrawn="1">
            <p:custDataLst>
              <p:tags r:id="rId2"/>
            </p:custDataLst>
          </p:nvPr>
        </p:nvPicPr>
        <p:blipFill>
          <a:blip r:embed="rId1"/>
          <a:stretch>
            <a:fillRect/>
          </a:stretch>
        </p:blipFill>
        <p:spPr>
          <a:xfrm>
            <a:off x="1076" y="318"/>
            <a:ext cx="12191436" cy="6857683"/>
          </a:xfrm>
          <a:prstGeom prst="rect">
            <a:avLst/>
          </a:prstGeom>
          <a:ln w="12700">
            <a:miter lim="400000"/>
          </a:ln>
        </p:spPr>
      </p:pic>
      <p:pic>
        <p:nvPicPr>
          <p:cNvPr id="66" name="医疗_04.png" descr="医疗_04.png"/>
          <p:cNvPicPr>
            <a:picLocks noChangeAspect="1"/>
          </p:cNvPicPr>
          <p:nvPr userDrawn="1">
            <p:custDataLst>
              <p:tags r:id="rId4"/>
            </p:custDataLst>
          </p:nvPr>
        </p:nvPicPr>
        <p:blipFill>
          <a:blip r:embed="rId3"/>
          <a:stretch>
            <a:fillRect/>
          </a:stretch>
        </p:blipFill>
        <p:spPr>
          <a:xfrm>
            <a:off x="159" y="2349470"/>
            <a:ext cx="4216953" cy="4508213"/>
          </a:xfrm>
          <a:prstGeom prst="rect">
            <a:avLst/>
          </a:prstGeom>
          <a:ln w="12700">
            <a:miter lim="400000"/>
          </a:ln>
        </p:spPr>
      </p:pic>
      <p:pic>
        <p:nvPicPr>
          <p:cNvPr id="64" name="医疗_03.png" descr="医疗_03.png"/>
          <p:cNvPicPr>
            <a:picLocks noChangeAspect="1"/>
          </p:cNvPicPr>
          <p:nvPr userDrawn="1">
            <p:custDataLst>
              <p:tags r:id="rId6"/>
            </p:custDataLst>
          </p:nvPr>
        </p:nvPicPr>
        <p:blipFill>
          <a:blip r:embed="rId5"/>
          <a:stretch>
            <a:fillRect/>
          </a:stretch>
        </p:blipFill>
        <p:spPr>
          <a:xfrm>
            <a:off x="10372105" y="318"/>
            <a:ext cx="1820689" cy="2518713"/>
          </a:xfrm>
          <a:prstGeom prst="rect">
            <a:avLst/>
          </a:prstGeom>
          <a:ln w="12700">
            <a:miter lim="400000"/>
          </a:ln>
        </p:spPr>
      </p:pic>
      <p:sp>
        <p:nvSpPr>
          <p:cNvPr id="16" name="日期占位符 15"/>
          <p:cNvSpPr>
            <a:spLocks noGrp="1"/>
          </p:cNvSpPr>
          <p:nvPr>
            <p:ph type="dt" sz="half" idx="10"/>
            <p:custDataLst>
              <p:tags r:id="rId7"/>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8"/>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18" name="灯片编号占位符 17"/>
          <p:cNvSpPr>
            <a:spLocks noGrp="1"/>
          </p:cNvSpPr>
          <p:nvPr>
            <p:ph type="sldNum" sz="quarter" idx="12"/>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25" name="乘号 24"/>
          <p:cNvSpPr/>
          <p:nvPr userDrawn="1">
            <p:custDataLst>
              <p:tags r:id="rId10"/>
            </p:custDataLst>
          </p:nvPr>
        </p:nvSpPr>
        <p:spPr>
          <a:xfrm>
            <a:off x="5940743" y="3460134"/>
            <a:ext cx="309245" cy="309245"/>
          </a:xfrm>
          <a:prstGeom prst="mathMultiply">
            <a:avLst>
              <a:gd name="adj1" fmla="val 6853"/>
            </a:avLst>
          </a:prstGeom>
          <a:solidFill>
            <a:schemeClr val="dk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1"/>
              </a:solidFill>
              <a:latin typeface="Arial" pitchFamily="34" charset="0"/>
              <a:ea typeface="汉仪铁线黑-65简" panose="00020600040101010101" charset="-122"/>
              <a:cs typeface="汉仪铁线黑-65简" panose="00020600040101010101" charset="-122"/>
            </a:endParaRPr>
          </a:p>
        </p:txBody>
      </p:sp>
      <p:sp>
        <p:nvSpPr>
          <p:cNvPr id="2" name="标题 1"/>
          <p:cNvSpPr/>
          <p:nvPr>
            <p:ph type="ctrTitle" idx="2" hasCustomPrompt="1"/>
            <p:custDataLst>
              <p:tags r:id="rId11"/>
            </p:custDataLst>
          </p:nvPr>
        </p:nvSpPr>
        <p:spPr>
          <a:xfrm>
            <a:off x="2422208" y="1319549"/>
            <a:ext cx="7339330" cy="1083310"/>
          </a:xfrm>
        </p:spPr>
        <p:txBody>
          <a:bodyPr vert="horz" wrap="square" lIns="101600" tIns="38100" rIns="76200" bIns="38100" rtlCol="0" anchor="ctr" anchorCtr="0">
            <a:normAutofit/>
          </a:bodyPr>
          <a:lstStyle>
            <a:lvl1pPr marL="0" marR="0" algn="ctr" defTabSz="914400" rtl="0" eaLnBrk="1" fontAlgn="auto" latinLnBrk="0" hangingPunct="1">
              <a:lnSpc>
                <a:spcPct val="88000"/>
              </a:lnSpc>
              <a:spcBef>
                <a:spcPct val="0"/>
              </a:spcBef>
              <a:buClrTx/>
              <a:buSzTx/>
              <a:buFontTx/>
              <a:buNone/>
              <a:defRPr kumimoji="0" lang="zh-CN" altLang="en-US" sz="5800" b="1" i="0" u="none" strike="noStrike" kern="1200" cap="none" spc="1000" normalizeH="0" baseline="0" noProof="1">
                <a:solidFill>
                  <a:schemeClr val="accent1">
                    <a:lumMod val="75000"/>
                  </a:schemeClr>
                </a:solidFill>
                <a:uFillTx/>
                <a:latin typeface="Arial" pitchFamily="34" charset="0"/>
                <a:ea typeface="汉仪菱心体简" panose="02010400000101010101" charset="-122"/>
                <a:cs typeface="+mn-cs"/>
              </a:defRPr>
            </a:lvl1pPr>
          </a:lstStyle>
          <a:p>
            <a:pPr lvl="0"/>
            <a:r>
              <a:rPr>
                <a:sym typeface="+mn-ea"/>
              </a:rPr>
              <a:t>编辑标题</a:t>
            </a:r>
            <a:endParaRPr>
              <a:sym typeface="+mn-ea"/>
            </a:endParaRPr>
          </a:p>
        </p:txBody>
      </p:sp>
      <p:sp>
        <p:nvSpPr>
          <p:cNvPr id="3" name="副标题 2"/>
          <p:cNvSpPr/>
          <p:nvPr>
            <p:ph type="subTitle" idx="3" hasCustomPrompt="1"/>
            <p:custDataLst>
              <p:tags r:id="rId12"/>
            </p:custDataLst>
          </p:nvPr>
        </p:nvSpPr>
        <p:spPr>
          <a:xfrm>
            <a:off x="2422208" y="2623839"/>
            <a:ext cx="7347585" cy="648970"/>
          </a:xfrm>
        </p:spPr>
        <p:txBody>
          <a:bodyPr vert="horz" wrap="square" lIns="101600" tIns="0" rIns="82550" bIns="0" rtlCol="0" anchor="ctr" anchorCtr="0">
            <a:normAutofit/>
          </a:bodyPr>
          <a:lstStyle>
            <a:lvl1pPr marL="0" marR="0" indent="-228600" algn="ctr" defTabSz="914400" rtl="0" eaLnBrk="1" fontAlgn="auto" latinLnBrk="0" hangingPunct="1">
              <a:lnSpc>
                <a:spcPct val="88000"/>
              </a:lnSpc>
              <a:spcBef>
                <a:spcPct val="0"/>
              </a:spcBef>
              <a:spcAft>
                <a:spcPts val="1000"/>
              </a:spcAft>
              <a:buClrTx/>
              <a:buSzTx/>
              <a:buFontTx/>
              <a:buNone/>
              <a:defRPr kumimoji="0" lang="zh-CN" altLang="en-US" sz="3400" b="1" i="0" u="none" strike="noStrike" kern="1200" cap="none" spc="1600" normalizeH="0" baseline="0" noProof="1">
                <a:solidFill>
                  <a:schemeClr val="accent1">
                    <a:lumMod val="75000"/>
                  </a:schemeClr>
                </a:solidFill>
                <a:uFillTx/>
                <a:latin typeface="Arial" pitchFamily="34" charset="0"/>
                <a:ea typeface="汉仪铁线黑-65简" panose="0002060004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4" name="文本占位符 3"/>
          <p:cNvSpPr/>
          <p:nvPr>
            <p:ph type="body" idx="4" hasCustomPrompt="1"/>
            <p:custDataLst>
              <p:tags r:id="rId13"/>
            </p:custDataLst>
          </p:nvPr>
        </p:nvSpPr>
        <p:spPr>
          <a:xfrm>
            <a:off x="4139883" y="3957974"/>
            <a:ext cx="3912235" cy="852805"/>
          </a:xfrm>
          <a:noFill/>
        </p:spPr>
        <p:txBody>
          <a:bodyPr vert="horz" wrap="square" lIns="101600" tIns="0" rIns="82550" bIns="0" rtlCol="0" anchor="t" anchorCtr="0">
            <a:normAutofit/>
          </a:bodyPr>
          <a:lstStyle>
            <a:lvl1pPr marL="0" marR="0" indent="-228600" algn="ctr" defTabSz="914400" rtl="0" eaLnBrk="1" fontAlgn="auto" latinLnBrk="0" hangingPunct="1">
              <a:lnSpc>
                <a:spcPct val="130000"/>
              </a:lnSpc>
              <a:spcBef>
                <a:spcPct val="0"/>
              </a:spcBef>
              <a:spcAft>
                <a:spcPts val="1000"/>
              </a:spcAft>
              <a:buClrTx/>
              <a:buSzTx/>
              <a:buFontTx/>
              <a:buNone/>
              <a:defRPr kumimoji="0" lang="zh-CN" altLang="en-US" sz="1600" b="0" i="0" u="none" strike="noStrike" kern="1200" cap="none" spc="300" normalizeH="0" baseline="0" noProof="1">
                <a:solidFill>
                  <a:schemeClr val="accent1">
                    <a:lumMod val="75000"/>
                  </a:schemeClr>
                </a:solidFill>
                <a:uFillTx/>
                <a:latin typeface="Arial" pitchFamily="34" charset="0"/>
                <a:ea typeface="汉仪铁线黑-65简" panose="0002060004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pic>
        <p:nvPicPr>
          <p:cNvPr id="5" name="图片 4" descr="知护网"/>
          <p:cNvPicPr>
            <a:picLocks noChangeAspect="1"/>
          </p:cNvPicPr>
          <p:nvPr userDrawn="1">
            <p:custDataLst>
              <p:tags r:id="rId15"/>
            </p:custDataLst>
          </p:nvPr>
        </p:nvPicPr>
        <p:blipFill>
          <a:blip r:embed="rId14"/>
          <a:stretch>
            <a:fillRect/>
          </a:stretch>
        </p:blipFill>
        <p:spPr>
          <a:xfrm>
            <a:off x="0" y="0"/>
            <a:ext cx="1496695" cy="647065"/>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pic>
        <p:nvPicPr>
          <p:cNvPr id="56" name="医疗 拷贝.jpg" descr="医疗 拷贝.jpg"/>
          <p:cNvPicPr>
            <a:picLocks noChangeAspect="1"/>
          </p:cNvPicPr>
          <p:nvPr userDrawn="1">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userDrawn="1">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userDrawn="1">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8"/>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0"/>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pic>
        <p:nvPicPr>
          <p:cNvPr id="7" name="图片 6" descr="知护网"/>
          <p:cNvPicPr>
            <a:picLocks noChangeAspect="1"/>
          </p:cNvPicPr>
          <p:nvPr userDrawn="1">
            <p:custDataLst>
              <p:tags r:id="rId13"/>
            </p:custDataLst>
          </p:nvPr>
        </p:nvPicPr>
        <p:blipFill>
          <a:blip r:embed="rId12"/>
          <a:stretch>
            <a:fillRect/>
          </a:stretch>
        </p:blipFill>
        <p:spPr>
          <a:xfrm>
            <a:off x="0" y="0"/>
            <a:ext cx="1496695" cy="647065"/>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pic>
        <p:nvPicPr>
          <p:cNvPr id="49" name="医疗 拷贝.jpg" descr="医疗 拷贝.jpg"/>
          <p:cNvPicPr>
            <a:picLocks noChangeAspect="1"/>
          </p:cNvPicPr>
          <p:nvPr userDrawn="1">
            <p:custDataLst>
              <p:tags r:id="rId2"/>
            </p:custDataLst>
          </p:nvPr>
        </p:nvPicPr>
        <p:blipFill>
          <a:blip r:embed="rId1"/>
          <a:stretch>
            <a:fillRect/>
          </a:stretch>
        </p:blipFill>
        <p:spPr>
          <a:xfrm>
            <a:off x="-15240" y="0"/>
            <a:ext cx="12223115" cy="6858000"/>
          </a:xfrm>
          <a:prstGeom prst="rect">
            <a:avLst/>
          </a:prstGeom>
          <a:ln w="12700">
            <a:miter lim="400000"/>
          </a:ln>
        </p:spPr>
      </p:pic>
      <p:pic>
        <p:nvPicPr>
          <p:cNvPr id="51" name="矩形 552.png" descr="矩形 552.png"/>
          <p:cNvPicPr>
            <a:picLocks noChangeAspect="1"/>
          </p:cNvPicPr>
          <p:nvPr userDrawn="1">
            <p:custDataLst>
              <p:tags r:id="rId4"/>
            </p:custDataLst>
          </p:nvPr>
        </p:nvPicPr>
        <p:blipFill>
          <a:blip r:embed="rId3"/>
          <a:stretch>
            <a:fillRect/>
          </a:stretch>
        </p:blipFill>
        <p:spPr>
          <a:xfrm>
            <a:off x="5992" y="711200"/>
            <a:ext cx="11560256" cy="5456543"/>
          </a:xfrm>
          <a:prstGeom prst="rect">
            <a:avLst/>
          </a:prstGeom>
          <a:ln w="12700">
            <a:miter lim="400000"/>
          </a:ln>
        </p:spPr>
      </p:pic>
      <p:sp>
        <p:nvSpPr>
          <p:cNvPr id="4" name="日期占位符 3"/>
          <p:cNvSpPr>
            <a:spLocks noGrp="1"/>
          </p:cNvSpPr>
          <p:nvPr>
            <p:ph type="dt" sz="half" idx="10"/>
            <p:custDataLst>
              <p:tags r:id="rId5"/>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2" name="标题 1"/>
          <p:cNvSpPr/>
          <p:nvPr>
            <p:ph type="ctrTitle" idx="1" hasCustomPrompt="1"/>
            <p:custDataLst>
              <p:tags r:id="rId8"/>
            </p:custDataLst>
          </p:nvPr>
        </p:nvSpPr>
        <p:spPr>
          <a:xfrm>
            <a:off x="2112431" y="2833012"/>
            <a:ext cx="7967137" cy="1200150"/>
          </a:xfrm>
          <a:noFill/>
        </p:spPr>
        <p:txBody>
          <a:bodyPr vert="horz" wrap="square" lIns="101600" tIns="38100" rIns="76200" bIns="38100" rtlCol="0" anchor="ctr" anchorCtr="0">
            <a:normAutofit/>
          </a:bodyPr>
          <a:lstStyle>
            <a:lvl1pPr marL="0" marR="0" algn="ctr" defTabSz="914400" rtl="0" eaLnBrk="1" fontAlgn="auto" latinLnBrk="0" hangingPunct="1">
              <a:lnSpc>
                <a:spcPct val="100000"/>
              </a:lnSpc>
              <a:spcBef>
                <a:spcPct val="0"/>
              </a:spcBef>
              <a:buClrTx/>
              <a:buSzTx/>
              <a:buFontTx/>
              <a:buNone/>
              <a:defRPr kumimoji="0" lang="zh-CN" altLang="en-US" sz="6600" b="0" i="0" u="none" strike="noStrike" kern="1200" cap="none" spc="100" normalizeH="0" baseline="0" noProof="1">
                <a:solidFill>
                  <a:schemeClr val="dk1">
                    <a:lumMod val="85000"/>
                    <a:lumOff val="15000"/>
                  </a:schemeClr>
                </a:solidFill>
                <a:uFillTx/>
                <a:latin typeface="Arial" pitchFamily="34" charset="0"/>
                <a:ea typeface="汉仪菱心体简" panose="02010400000101010101" charset="-122"/>
                <a:cs typeface="+mn-cs"/>
              </a:defRPr>
            </a:lvl1pPr>
          </a:lstStyle>
          <a:p>
            <a:pPr lvl="0"/>
            <a:r>
              <a:rPr>
                <a:sym typeface="+mn-ea"/>
              </a:rPr>
              <a:t>编辑标题</a:t>
            </a:r>
            <a:endParaRPr>
              <a:sym typeface="+mn-ea"/>
            </a:endParaRPr>
          </a:p>
        </p:txBody>
      </p:sp>
      <p:sp>
        <p:nvSpPr>
          <p:cNvPr id="3" name="文本占位符 2"/>
          <p:cNvSpPr/>
          <p:nvPr>
            <p:ph type="body" idx="2" hasCustomPrompt="1"/>
            <p:custDataLst>
              <p:tags r:id="rId9"/>
            </p:custDataLst>
          </p:nvPr>
        </p:nvSpPr>
        <p:spPr>
          <a:xfrm>
            <a:off x="2680121" y="4295417"/>
            <a:ext cx="6831757" cy="827115"/>
          </a:xfrm>
        </p:spPr>
        <p:txBody>
          <a:bodyPr vert="horz" wrap="square" lIns="101600" tIns="0" rIns="82550" bIns="0" rtlCol="0">
            <a:normAutofit/>
          </a:bodyPr>
          <a:lstStyle>
            <a:lvl1pPr marL="0" marR="0" indent="-228600" algn="ctr" defTabSz="914400" rtl="0" eaLnBrk="1" fontAlgn="auto" latinLnBrk="0" hangingPunct="1">
              <a:lnSpc>
                <a:spcPct val="150000"/>
              </a:lnSpc>
              <a:spcBef>
                <a:spcPct val="0"/>
              </a:spcBef>
              <a:spcAft>
                <a:spcPts val="1000"/>
              </a:spcAft>
              <a:buClrTx/>
              <a:buSzTx/>
              <a:buFontTx/>
              <a:buNone/>
              <a:defRPr kumimoji="0" lang="zh-CN" altLang="en-US" sz="1400" b="0" i="0" u="none" strike="noStrike" kern="1200" cap="none" spc="0" normalizeH="0" baseline="0" noProof="1">
                <a:solidFill>
                  <a:schemeClr val="dk1">
                    <a:lumMod val="85000"/>
                    <a:lumOff val="15000"/>
                  </a:schemeClr>
                </a:solidFill>
                <a:uFillTx/>
                <a:latin typeface="Arial" pitchFamily="34" charset="0"/>
                <a:ea typeface="汉仪铁线黑-65简" panose="0002060004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pic>
        <p:nvPicPr>
          <p:cNvPr id="7" name="图片 6" descr="知护网"/>
          <p:cNvPicPr>
            <a:picLocks noChangeAspect="1"/>
          </p:cNvPicPr>
          <p:nvPr userDrawn="1">
            <p:custDataLst>
              <p:tags r:id="rId11"/>
            </p:custDataLst>
          </p:nvPr>
        </p:nvPicPr>
        <p:blipFill>
          <a:blip r:embed="rId10"/>
          <a:stretch>
            <a:fillRect/>
          </a:stretch>
        </p:blipFill>
        <p:spPr>
          <a:xfrm>
            <a:off x="0" y="0"/>
            <a:ext cx="1496695" cy="647065"/>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dk1">
                    <a:lumMod val="85000"/>
                    <a:lumOff val="15000"/>
                  </a:schemeClr>
                </a:solidFill>
                <a:latin typeface="Arial" pitchFamily="34" charset="0"/>
                <a:ea typeface="汉仪铁线黑-65简" panose="00020600040101010101" charset="-122"/>
              </a:defRPr>
            </a:lvl1pPr>
            <a:lvl2pPr eaLnBrk="1" fontAlgn="auto" latinLnBrk="0" hangingPunct="1">
              <a:defRPr sz="1600">
                <a:solidFill>
                  <a:schemeClr val="dk1">
                    <a:lumMod val="85000"/>
                    <a:lumOff val="15000"/>
                  </a:schemeClr>
                </a:solidFill>
                <a:latin typeface="Arial" pitchFamily="34" charset="0"/>
                <a:ea typeface="汉仪铁线黑-65简" panose="00020600040101010101" charset="-122"/>
              </a:defRPr>
            </a:lvl2pPr>
            <a:lvl3pPr eaLnBrk="1" fontAlgn="auto" latinLnBrk="0" hangingPunct="1">
              <a:defRPr sz="1600">
                <a:solidFill>
                  <a:schemeClr val="dk1">
                    <a:lumMod val="85000"/>
                    <a:lumOff val="15000"/>
                  </a:schemeClr>
                </a:solidFill>
                <a:latin typeface="Arial" pitchFamily="34" charset="0"/>
                <a:ea typeface="汉仪铁线黑-65简" panose="00020600040101010101" charset="-122"/>
              </a:defRPr>
            </a:lvl3pPr>
            <a:lvl4pPr eaLnBrk="1" fontAlgn="auto" latinLnBrk="0" hangingPunct="1">
              <a:defRPr sz="1600">
                <a:solidFill>
                  <a:schemeClr val="dk1">
                    <a:lumMod val="85000"/>
                    <a:lumOff val="15000"/>
                  </a:schemeClr>
                </a:solidFill>
                <a:latin typeface="Arial" pitchFamily="34" charset="0"/>
                <a:ea typeface="汉仪铁线黑-65简" panose="00020600040101010101" charset="-122"/>
              </a:defRPr>
            </a:lvl4pPr>
            <a:lvl5pPr eaLnBrk="1" fontAlgn="auto" latinLnBrk="0" hangingPunct="1">
              <a:defRPr sz="1600">
                <a:solidFill>
                  <a:schemeClr val="dk1">
                    <a:lumMod val="85000"/>
                    <a:lumOff val="15000"/>
                  </a:schemeClr>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0"/>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1"/>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dk1">
                    <a:lumMod val="85000"/>
                    <a:lumOff val="15000"/>
                  </a:schemeClr>
                </a:solidFill>
                <a:uFillTx/>
                <a:latin typeface="Arial" pitchFamily="34" charset="0"/>
                <a:ea typeface="汉仪铁线黑-65简"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9"/>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2"/>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3"/>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9" name="灯片编号占位符 8"/>
          <p:cNvSpPr>
            <a:spLocks noGrp="1"/>
          </p:cNvSpPr>
          <p:nvPr>
            <p:ph type="sldNum" sz="quarter" idx="12"/>
            <p:custDataLst>
              <p:tags r:id="rId14"/>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pic>
        <p:nvPicPr>
          <p:cNvPr id="71" name="医疗 拷贝.jpg" descr="医疗 拷贝.jpg"/>
          <p:cNvPicPr>
            <a:picLocks noChangeAspect="1"/>
          </p:cNvPicPr>
          <p:nvPr>
            <p:custDataLst>
              <p:tags r:id="rId2"/>
            </p:custDataLst>
          </p:nvPr>
        </p:nvPicPr>
        <p:blipFill>
          <a:blip r:embed="rId1"/>
          <a:stretch>
            <a:fillRect/>
          </a:stretch>
        </p:blipFill>
        <p:spPr>
          <a:xfrm>
            <a:off x="794" y="-317"/>
            <a:ext cx="12192000" cy="6857683"/>
          </a:xfrm>
          <a:prstGeom prst="rect">
            <a:avLst/>
          </a:prstGeom>
          <a:ln w="12700">
            <a:miter lim="400000"/>
          </a:ln>
        </p:spPr>
      </p:pic>
      <p:pic>
        <p:nvPicPr>
          <p:cNvPr id="73" name="医疗_03.png" descr="医疗_03.png"/>
          <p:cNvPicPr>
            <a:picLocks noChangeAspect="1"/>
          </p:cNvPicPr>
          <p:nvPr>
            <p:custDataLst>
              <p:tags r:id="rId4"/>
            </p:custDataLst>
          </p:nvPr>
        </p:nvPicPr>
        <p:blipFill>
          <a:blip r:embed="rId3"/>
          <a:stretch>
            <a:fillRect/>
          </a:stretch>
        </p:blipFill>
        <p:spPr>
          <a:xfrm>
            <a:off x="794" y="388957"/>
            <a:ext cx="6745129" cy="5291418"/>
          </a:xfrm>
          <a:prstGeom prst="rect">
            <a:avLst/>
          </a:prstGeom>
          <a:ln w="12700">
            <a:miter lim="400000"/>
          </a:ln>
        </p:spPr>
      </p:pic>
      <p:pic>
        <p:nvPicPr>
          <p:cNvPr id="75" name="矩形 14.png" descr="矩形 14.png"/>
          <p:cNvPicPr>
            <a:picLocks noChangeAspect="1"/>
          </p:cNvPicPr>
          <p:nvPr>
            <p:custDataLst>
              <p:tags r:id="rId6"/>
            </p:custDataLst>
          </p:nvPr>
        </p:nvPicPr>
        <p:blipFill>
          <a:blip r:embed="rId5"/>
          <a:stretch>
            <a:fillRect/>
          </a:stretch>
        </p:blipFill>
        <p:spPr>
          <a:xfrm>
            <a:off x="2600483" y="2564211"/>
            <a:ext cx="9591993" cy="3547900"/>
          </a:xfrm>
          <a:prstGeom prst="rect">
            <a:avLst/>
          </a:prstGeom>
          <a:ln w="12700">
            <a:miter lim="400000"/>
          </a:ln>
        </p:spPr>
      </p:pic>
      <p:sp>
        <p:nvSpPr>
          <p:cNvPr id="2" name="标题 1"/>
          <p:cNvSpPr>
            <a:spLocks noGrp="1"/>
          </p:cNvSpPr>
          <p:nvPr>
            <p:ph type="title"/>
            <p:custDataLst>
              <p:tags r:id="rId7"/>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8"/>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4" name="灯片编号占位符 3"/>
          <p:cNvSpPr>
            <a:spLocks noGrp="1"/>
          </p:cNvSpPr>
          <p:nvPr>
            <p:ph type="sldNum" sz="quarter" idx="12"/>
            <p:custDataLst>
              <p:tags r:id="rId3"/>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7"/>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8"/>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9"/>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0"/>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11"/>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竖排标题 1"/>
          <p:cNvSpPr>
            <a:spLocks noGrp="1"/>
          </p:cNvSpPr>
          <p:nvPr>
            <p:ph type="title" orient="vert"/>
            <p:custDataLst>
              <p:tags r:id="rId7"/>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8"/>
            </p:custDataLst>
          </p:nvPr>
        </p:nvSpPr>
        <p:spPr>
          <a:xfrm>
            <a:off x="669925" y="952500"/>
            <a:ext cx="9828101" cy="5388907"/>
          </a:xfrm>
        </p:spPr>
        <p:txBody>
          <a:bodyPr vert="eaVert"/>
          <a:lstStyle>
            <a:lvl1pPr indent="0" eaLnBrk="1" fontAlgn="auto" latinLnBrk="0" hangingPunct="1">
              <a:defRPr>
                <a:solidFill>
                  <a:schemeClr val="dk1">
                    <a:lumMod val="85000"/>
                    <a:lumOff val="15000"/>
                  </a:schemeClr>
                </a:solidFill>
                <a:latin typeface="Arial" pitchFamily="34" charset="0"/>
                <a:ea typeface="汉仪铁线黑-65简" panose="00020600040101010101" charset="-122"/>
              </a:defRPr>
            </a:lvl1pPr>
            <a:lvl2pPr indent="0" eaLnBrk="1" fontAlgn="auto" latinLnBrk="0" hangingPunct="1">
              <a:defRPr>
                <a:solidFill>
                  <a:schemeClr val="dk1">
                    <a:lumMod val="85000"/>
                    <a:lumOff val="15000"/>
                  </a:schemeClr>
                </a:solidFill>
                <a:latin typeface="Arial" pitchFamily="34" charset="0"/>
                <a:ea typeface="汉仪铁线黑-65简" panose="00020600040101010101" charset="-122"/>
              </a:defRPr>
            </a:lvl2pPr>
            <a:lvl3pPr indent="0" eaLnBrk="1" fontAlgn="auto" latinLnBrk="0" hangingPunct="1">
              <a:defRPr>
                <a:solidFill>
                  <a:schemeClr val="dk1">
                    <a:lumMod val="85000"/>
                    <a:lumOff val="15000"/>
                  </a:schemeClr>
                </a:solidFill>
                <a:latin typeface="Arial" pitchFamily="34" charset="0"/>
                <a:ea typeface="汉仪铁线黑-65简" panose="00020600040101010101" charset="-122"/>
              </a:defRPr>
            </a:lvl3pPr>
            <a:lvl4pPr indent="0" eaLnBrk="1" fontAlgn="auto" latinLnBrk="0" hangingPunct="1">
              <a:defRPr>
                <a:solidFill>
                  <a:schemeClr val="dk1">
                    <a:lumMod val="85000"/>
                    <a:lumOff val="15000"/>
                  </a:schemeClr>
                </a:solidFill>
                <a:latin typeface="Arial" pitchFamily="34" charset="0"/>
                <a:ea typeface="汉仪铁线黑-65简" panose="00020600040101010101" charset="-122"/>
              </a:defRPr>
            </a:lvl4pPr>
            <a:lvl5pPr indent="0" eaLnBrk="1" fontAlgn="auto" latinLnBrk="0" hangingPunct="1">
              <a:defRPr>
                <a:solidFill>
                  <a:schemeClr val="dk1">
                    <a:lumMod val="85000"/>
                    <a:lumOff val="15000"/>
                  </a:schemeClr>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0"/>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3" name="日期占位符 2"/>
          <p:cNvSpPr>
            <a:spLocks noGrp="1"/>
          </p:cNvSpPr>
          <p:nvPr>
            <p:ph type="dt" sz="half" idx="10"/>
            <p:custDataLst>
              <p:tags r:id="rId7"/>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669930" y="952508"/>
            <a:ext cx="10852237" cy="5388907"/>
          </a:xfrm>
        </p:spPr>
        <p:txBody>
          <a:bodyPr/>
          <a:lstStyle>
            <a:lvl1pPr>
              <a:defRPr>
                <a:solidFill>
                  <a:schemeClr val="dk1">
                    <a:lumMod val="85000"/>
                    <a:lumOff val="15000"/>
                  </a:schemeClr>
                </a:solidFill>
                <a:latin typeface="Arial" pitchFamily="34" charset="0"/>
                <a:ea typeface="汉仪铁线黑-65简" panose="00020600040101010101" charset="-122"/>
              </a:defRPr>
            </a:lvl1pPr>
            <a:lvl2pPr>
              <a:defRPr>
                <a:solidFill>
                  <a:schemeClr val="dk1">
                    <a:lumMod val="85000"/>
                    <a:lumOff val="15000"/>
                  </a:schemeClr>
                </a:solidFill>
                <a:latin typeface="Arial" pitchFamily="34" charset="0"/>
                <a:ea typeface="汉仪铁线黑-65简" panose="00020600040101010101" charset="-122"/>
              </a:defRPr>
            </a:lvl2pPr>
            <a:lvl3pPr>
              <a:defRPr>
                <a:solidFill>
                  <a:schemeClr val="dk1">
                    <a:lumMod val="85000"/>
                    <a:lumOff val="15000"/>
                  </a:schemeClr>
                </a:solidFill>
                <a:latin typeface="Arial" pitchFamily="34" charset="0"/>
                <a:ea typeface="汉仪铁线黑-65简" panose="00020600040101010101" charset="-122"/>
              </a:defRPr>
            </a:lvl3pPr>
            <a:lvl4pPr>
              <a:defRPr>
                <a:solidFill>
                  <a:schemeClr val="dk1">
                    <a:lumMod val="85000"/>
                    <a:lumOff val="15000"/>
                  </a:schemeClr>
                </a:solidFill>
                <a:latin typeface="Arial" pitchFamily="34" charset="0"/>
                <a:ea typeface="汉仪铁线黑-65简" panose="00020600040101010101" charset="-122"/>
              </a:defRPr>
            </a:lvl4pPr>
            <a:lvl5pPr>
              <a:defRPr>
                <a:solidFill>
                  <a:schemeClr val="dk1">
                    <a:lumMod val="85000"/>
                    <a:lumOff val="15000"/>
                  </a:schemeClr>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pic>
        <p:nvPicPr>
          <p:cNvPr id="64" name="医疗 拷贝.jpg" descr="医疗 拷贝.jpg"/>
          <p:cNvPicPr>
            <a:picLocks noChangeAspect="1"/>
          </p:cNvPicPr>
          <p:nvPr>
            <p:custDataLst>
              <p:tags r:id="rId2"/>
            </p:custDataLst>
          </p:nvPr>
        </p:nvPicPr>
        <p:blipFill>
          <a:blip r:embed="rId1"/>
          <a:stretch>
            <a:fillRect/>
          </a:stretch>
        </p:blipFill>
        <p:spPr>
          <a:xfrm>
            <a:off x="635" y="0"/>
            <a:ext cx="12192622" cy="6858622"/>
          </a:xfrm>
          <a:prstGeom prst="rect">
            <a:avLst/>
          </a:prstGeom>
          <a:ln w="12700">
            <a:miter lim="400000"/>
          </a:ln>
        </p:spPr>
      </p:pic>
      <p:pic>
        <p:nvPicPr>
          <p:cNvPr id="66" name="矩形 530.png" descr="矩形 530.png"/>
          <p:cNvPicPr>
            <a:picLocks noChangeAspect="1"/>
          </p:cNvPicPr>
          <p:nvPr>
            <p:custDataLst>
              <p:tags r:id="rId4"/>
            </p:custDataLst>
          </p:nvPr>
        </p:nvPicPr>
        <p:blipFill>
          <a:blip r:embed="rId3"/>
          <a:stretch>
            <a:fillRect/>
          </a:stretch>
        </p:blipFill>
        <p:spPr>
          <a:xfrm>
            <a:off x="561374" y="668655"/>
            <a:ext cx="11045123" cy="5509895"/>
          </a:xfrm>
          <a:prstGeom prst="rect">
            <a:avLst/>
          </a:prstGeom>
          <a:ln w="12700">
            <a:miter lim="400000"/>
          </a:ln>
        </p:spPr>
      </p:pic>
      <p:pic>
        <p:nvPicPr>
          <p:cNvPr id="68" name="医疗_05.png" descr="医疗_05.png"/>
          <p:cNvPicPr>
            <a:picLocks noChangeAspect="1"/>
          </p:cNvPicPr>
          <p:nvPr>
            <p:custDataLst>
              <p:tags r:id="rId6"/>
            </p:custDataLst>
          </p:nvPr>
        </p:nvPicPr>
        <p:blipFill>
          <a:blip r:embed="rId5"/>
          <a:stretch>
            <a:fillRect/>
          </a:stretch>
        </p:blipFill>
        <p:spPr>
          <a:xfrm>
            <a:off x="6531527" y="914822"/>
            <a:ext cx="4927035" cy="5951646"/>
          </a:xfrm>
          <a:prstGeom prst="rect">
            <a:avLst/>
          </a:prstGeom>
          <a:ln w="12700">
            <a:miter lim="400000"/>
          </a:ln>
        </p:spPr>
      </p:pic>
      <p:sp>
        <p:nvSpPr>
          <p:cNvPr id="3" name="日期占位符 2"/>
          <p:cNvSpPr>
            <a:spLocks noGrp="1"/>
          </p:cNvSpPr>
          <p:nvPr>
            <p:ph type="dt" sz="half" idx="10"/>
            <p:custDataLst>
              <p:tags r:id="rId7"/>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solidFill>
                  <a:schemeClr val="dk1">
                    <a:tint val="75000"/>
                    <a:lumMod val="85000"/>
                    <a:lumOff val="15000"/>
                  </a:schemeClr>
                </a:solidFill>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2" name="副标题 1"/>
          <p:cNvSpPr/>
          <p:nvPr>
            <p:ph type="subTitle" idx="1" hasCustomPrompt="1"/>
            <p:custDataLst>
              <p:tags r:id="rId10"/>
            </p:custDataLst>
          </p:nvPr>
        </p:nvSpPr>
        <p:spPr>
          <a:xfrm>
            <a:off x="342265" y="3807475"/>
            <a:ext cx="6696697" cy="669850"/>
          </a:xfrm>
          <a:ln w="3175">
            <a:miter lim="400000"/>
          </a:ln>
        </p:spPr>
        <p:txBody>
          <a:bodyPr vert="horz" wrap="square" lIns="101600" tIns="38100" rIns="76200" bIns="38100" rtlCol="0">
            <a:normAutofit/>
          </a:bodyPr>
          <a:lstStyle>
            <a:lvl1pPr marL="0" marR="0" indent="-228600" algn="ctr" defTabSz="914400" rtl="0" eaLnBrk="1" fontAlgn="auto" latinLnBrk="0" hangingPunct="1">
              <a:lnSpc>
                <a:spcPct val="100000"/>
              </a:lnSpc>
              <a:spcBef>
                <a:spcPct val="0"/>
              </a:spcBef>
              <a:spcAft>
                <a:spcPts val="1000"/>
              </a:spcAft>
              <a:buClrTx/>
              <a:buSzTx/>
              <a:buFontTx/>
              <a:buNone/>
              <a:defRPr kumimoji="0" lang="zh-CN" altLang="en-US" sz="2400" b="0" i="0" u="none" strike="noStrike" kern="1200" cap="none" spc="200" normalizeH="0" baseline="0" noProof="1">
                <a:solidFill>
                  <a:schemeClr val="dk1">
                    <a:lumMod val="85000"/>
                    <a:lumOff val="15000"/>
                  </a:schemeClr>
                </a:solidFill>
                <a:uFillTx/>
                <a:latin typeface="Arial" pitchFamily="34" charset="0"/>
                <a:ea typeface="汉仪铁线黑-65简" panose="00020600040101010101" charset="-122"/>
                <a:cs typeface="YouSheBiaoTiHei"/>
                <a:sym typeface="YouSheBiaoTiHei"/>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6" name="标题 2"/>
          <p:cNvSpPr/>
          <p:nvPr>
            <p:ph type="title" idx="2" hasCustomPrompt="1"/>
            <p:custDataLst>
              <p:tags r:id="rId11"/>
            </p:custDataLst>
          </p:nvPr>
        </p:nvSpPr>
        <p:spPr>
          <a:xfrm>
            <a:off x="342900" y="2200290"/>
            <a:ext cx="6695427" cy="1583690"/>
          </a:xfrm>
          <a:ln w="3175">
            <a:miter lim="400000"/>
          </a:ln>
        </p:spPr>
        <p:txBody>
          <a:bodyPr vert="horz" wrap="square" lIns="101600" tIns="38100" rIns="63500" bIns="3810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9200" b="0" i="0" u="none" strike="noStrike" kern="1200" cap="none" spc="300" normalizeH="0" baseline="0" noProof="1">
                <a:solidFill>
                  <a:schemeClr val="dk1">
                    <a:lumMod val="85000"/>
                    <a:lumOff val="15000"/>
                  </a:schemeClr>
                </a:solidFill>
                <a:uFillTx/>
                <a:latin typeface="Arial" pitchFamily="34" charset="0"/>
                <a:ea typeface="汉仪菱心体简" panose="02010400000101010101" charset="-122"/>
                <a:cs typeface="YouSheBiaoTiHei"/>
                <a:sym typeface="YouSheBiaoTiHei"/>
              </a:defRPr>
            </a:lvl1pPr>
          </a:lstStyle>
          <a:p>
            <a:pPr lvl="0"/>
            <a:r>
              <a:rPr>
                <a:sym typeface="+mn-ea"/>
              </a:rPr>
              <a:t>编辑标题</a:t>
            </a:r>
            <a:endParaRPr>
              <a:sym typeface="+mn-ea"/>
            </a:endParaRPr>
          </a:p>
        </p:txBody>
      </p:sp>
      <p:sp>
        <p:nvSpPr>
          <p:cNvPr id="7" name="文本占位符 3"/>
          <p:cNvSpPr/>
          <p:nvPr>
            <p:ph type="body" idx="3" hasCustomPrompt="1"/>
            <p:custDataLst>
              <p:tags r:id="rId12"/>
            </p:custDataLst>
          </p:nvPr>
        </p:nvSpPr>
        <p:spPr>
          <a:xfrm>
            <a:off x="1922780" y="4729420"/>
            <a:ext cx="3535667" cy="509315"/>
          </a:xfrm>
          <a:ln w="3175">
            <a:miter lim="400000"/>
          </a:ln>
        </p:spPr>
        <p:txBody>
          <a:bodyPr vert="horz" wrap="square" lIns="101600" tIns="0" rIns="82550" bIns="0" rtlCol="0">
            <a:normAutofit/>
          </a:bodyPr>
          <a:lstStyle>
            <a:lvl1pPr marL="0" marR="0" indent="-228600" algn="ctr" defTabSz="914400" rtl="0" eaLnBrk="1" fontAlgn="auto" latinLnBrk="0" hangingPunct="1">
              <a:lnSpc>
                <a:spcPct val="100000"/>
              </a:lnSpc>
              <a:spcBef>
                <a:spcPct val="0"/>
              </a:spcBef>
              <a:spcAft>
                <a:spcPts val="1000"/>
              </a:spcAft>
              <a:buClrTx/>
              <a:buSzTx/>
              <a:buFontTx/>
              <a:buNone/>
              <a:defRPr kumimoji="0" lang="zh-CN" altLang="en-US" sz="2400" b="0" i="0" u="none" strike="noStrike" kern="1200" cap="none" spc="150" normalizeH="0" baseline="0" noProof="1">
                <a:solidFill>
                  <a:schemeClr val="dk1">
                    <a:lumMod val="85000"/>
                    <a:lumOff val="15000"/>
                  </a:schemeClr>
                </a:solidFill>
                <a:uFillTx/>
                <a:latin typeface="Arial" pitchFamily="34" charset="0"/>
                <a:ea typeface="汉仪铁线黑-65简" panose="00020600040101010101" charset="-122"/>
                <a:cs typeface="OPPOSans-R" panose="02010600030101010101"/>
                <a:sym typeface="OPPOSans-R" panose="02010600030101010101"/>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4"/>
            </p:custDataLst>
          </p:nvPr>
        </p:nvPicPr>
        <p:blipFill>
          <a:blip r:embed="rId3"/>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6"/>
            </p:custDataLst>
          </p:nvPr>
        </p:nvPicPr>
        <p:blipFill>
          <a:blip r:embed="rId5"/>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7"/>
            </p:custDataLst>
          </p:nvPr>
        </p:nvSpPr>
        <p:spPr/>
        <p:txBody>
          <a:bodyPr/>
          <a:lstStyle>
            <a:lvl1pPr>
              <a:defRPr baseline="0">
                <a:solidFill>
                  <a:schemeClr val="tx1"/>
                </a:solidFill>
                <a:latin typeface="Arial" pitchFamily="34" charset="0"/>
                <a:ea typeface="汉仪铁线黑-65简" panose="0002060004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8"/>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sp>
        <p:nvSpPr>
          <p:cNvPr id="6" name="矩形 5"/>
          <p:cNvSpPr/>
          <p:nvPr>
            <p:custDataLst>
              <p:tags r:id="rId3"/>
            </p:custDataLst>
          </p:nvPr>
        </p:nvSpPr>
        <p:spPr>
          <a:xfrm>
            <a:off x="292800" y="304200"/>
            <a:ext cx="11606400" cy="62496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58" name="医疗_07.png" descr="医疗_07.png"/>
          <p:cNvPicPr>
            <a:picLocks noChangeAspect="1"/>
          </p:cNvPicPr>
          <p:nvPr>
            <p:custDataLst>
              <p:tags r:id="rId5"/>
            </p:custDataLst>
          </p:nvPr>
        </p:nvPicPr>
        <p:blipFill>
          <a:blip r:embed="rId4"/>
          <a:stretch>
            <a:fillRect/>
          </a:stretch>
        </p:blipFill>
        <p:spPr>
          <a:xfrm>
            <a:off x="0" y="5714960"/>
            <a:ext cx="1323175" cy="1143040"/>
          </a:xfrm>
          <a:prstGeom prst="rect">
            <a:avLst/>
          </a:prstGeom>
          <a:ln w="12700">
            <a:miter lim="400000"/>
          </a:ln>
        </p:spPr>
      </p:pic>
      <p:pic>
        <p:nvPicPr>
          <p:cNvPr id="60" name="医疗_03.png" descr="医疗_03.png"/>
          <p:cNvPicPr>
            <a:picLocks noChangeAspect="1"/>
          </p:cNvPicPr>
          <p:nvPr>
            <p:custDataLst>
              <p:tags r:id="rId7"/>
            </p:custDataLst>
          </p:nvPr>
        </p:nvPicPr>
        <p:blipFill>
          <a:blip r:embed="rId6"/>
          <a:stretch>
            <a:fillRect/>
          </a:stretch>
        </p:blipFill>
        <p:spPr>
          <a:xfrm>
            <a:off x="10124902" y="0"/>
            <a:ext cx="2067098" cy="1378065"/>
          </a:xfrm>
          <a:prstGeom prst="rect">
            <a:avLst/>
          </a:prstGeom>
          <a:ln w="12700">
            <a:miter lim="400000"/>
          </a:ln>
        </p:spPr>
      </p:pic>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solidFill>
                <a:latin typeface="Arial" pitchFamily="34" charset="0"/>
                <a:ea typeface="汉仪铁线黑-65简" panose="00020600040101010101"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10"/>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0" y="0"/>
            <a:ext cx="12192000" cy="6858000"/>
          </a:xfrm>
          <a:prstGeom prst="rect">
            <a:avLst/>
          </a:prstGeom>
          <a:ln w="12700">
            <a:miter lim="400000"/>
          </a:ln>
        </p:spPr>
      </p:pic>
      <p:sp>
        <p:nvSpPr>
          <p:cNvPr id="6" name="矩形 5"/>
          <p:cNvSpPr/>
          <p:nvPr>
            <p:custDataLst>
              <p:tags r:id="rId3"/>
            </p:custDataLst>
          </p:nvPr>
        </p:nvSpPr>
        <p:spPr>
          <a:xfrm>
            <a:off x="0" y="0"/>
            <a:ext cx="4823460" cy="6866255"/>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60" name="医疗_03.png" descr="医疗_03.png"/>
          <p:cNvPicPr>
            <a:picLocks noChangeAspect="1"/>
          </p:cNvPicPr>
          <p:nvPr>
            <p:custDataLst>
              <p:tags r:id="rId5"/>
            </p:custDataLst>
          </p:nvPr>
        </p:nvPicPr>
        <p:blipFill>
          <a:blip r:embed="rId4"/>
          <a:stretch>
            <a:fillRect/>
          </a:stretch>
        </p:blipFill>
        <p:spPr>
          <a:xfrm>
            <a:off x="9900032" y="-1"/>
            <a:ext cx="2291964" cy="1527976"/>
          </a:xfrm>
          <a:prstGeom prst="rect">
            <a:avLst/>
          </a:prstGeom>
          <a:ln w="12700">
            <a:miter lim="400000"/>
          </a:ln>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aseline="0">
                <a:solidFill>
                  <a:schemeClr val="tx1"/>
                </a:solidFill>
                <a:latin typeface="Arial" pitchFamily="34" charset="0"/>
                <a:ea typeface="汉仪铁线黑-65简" panose="00020600040101010101" charset="-122"/>
              </a:defRPr>
            </a:lvl1pPr>
          </a:lstStyle>
          <a:p>
            <a:r>
              <a:rPr lang="zh-CN" altLang="en-US"/>
              <a:t>单击编辑标题</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0" y="0"/>
            <a:ext cx="12192000" cy="6858000"/>
          </a:xfrm>
          <a:prstGeom prst="rect">
            <a:avLst/>
          </a:prstGeom>
          <a:ln w="12700">
            <a:miter lim="400000"/>
          </a:ln>
        </p:spPr>
      </p:pic>
      <p:sp>
        <p:nvSpPr>
          <p:cNvPr id="6" name="矩形 5"/>
          <p:cNvSpPr/>
          <p:nvPr>
            <p:custDataLst>
              <p:tags r:id="rId3"/>
            </p:custDataLst>
          </p:nvPr>
        </p:nvSpPr>
        <p:spPr>
          <a:xfrm>
            <a:off x="0" y="0"/>
            <a:ext cx="12192000" cy="26640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58" name="医疗_07.png" descr="医疗_07.png"/>
          <p:cNvPicPr>
            <a:picLocks noChangeAspect="1"/>
          </p:cNvPicPr>
          <p:nvPr>
            <p:custDataLst>
              <p:tags r:id="rId5"/>
            </p:custDataLst>
          </p:nvPr>
        </p:nvPicPr>
        <p:blipFill>
          <a:blip r:embed="rId4"/>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solidFill>
                <a:latin typeface="Arial" pitchFamily="34" charset="0"/>
                <a:ea typeface="汉仪铁线黑-65简" panose="0002060004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solidFill>
                <a:latin typeface="Arial" pitchFamily="34" charset="0"/>
                <a:ea typeface="汉仪铁线黑-65简" panose="00020600040101010101"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635" y="0"/>
            <a:ext cx="12192000" cy="6858000"/>
          </a:xfrm>
          <a:prstGeom prst="rect">
            <a:avLst/>
          </a:prstGeom>
          <a:ln w="12700">
            <a:miter lim="400000"/>
          </a:ln>
        </p:spPr>
      </p:pic>
      <p:sp>
        <p:nvSpPr>
          <p:cNvPr id="6" name="矩形 5"/>
          <p:cNvSpPr/>
          <p:nvPr>
            <p:custDataLst>
              <p:tags r:id="rId3"/>
            </p:custDataLst>
          </p:nvPr>
        </p:nvSpPr>
        <p:spPr>
          <a:xfrm>
            <a:off x="0" y="5029201"/>
            <a:ext cx="12192000" cy="1828799"/>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60" name="医疗_03.png" descr="医疗_03.png"/>
          <p:cNvPicPr>
            <a:picLocks noChangeAspect="1"/>
          </p:cNvPicPr>
          <p:nvPr>
            <p:custDataLst>
              <p:tags r:id="rId5"/>
            </p:custDataLst>
          </p:nvPr>
        </p:nvPicPr>
        <p:blipFill>
          <a:blip r:embed="rId4"/>
          <a:stretch>
            <a:fillRect/>
          </a:stretch>
        </p:blipFill>
        <p:spPr>
          <a:xfrm>
            <a:off x="10160481" y="0"/>
            <a:ext cx="2031509" cy="1354340"/>
          </a:xfrm>
          <a:prstGeom prst="rect">
            <a:avLst/>
          </a:prstGeom>
          <a:ln w="12700">
            <a:miter lim="400000"/>
          </a:ln>
        </p:spPr>
      </p:pic>
      <p:sp>
        <p:nvSpPr>
          <p:cNvPr id="2" name="标题 1"/>
          <p:cNvSpPr>
            <a:spLocks noGrp="1"/>
          </p:cNvSpPr>
          <p:nvPr>
            <p:ph type="title"/>
            <p:custDataLst>
              <p:tags r:id="rId6"/>
            </p:custDataLst>
          </p:nvPr>
        </p:nvSpPr>
        <p:spPr>
          <a:xfrm>
            <a:off x="604800" y="669600"/>
            <a:ext cx="10976400" cy="565200"/>
          </a:xfrm>
        </p:spPr>
        <p:txBody>
          <a:bodyPr anchor="ctr" anchorCtr="0"/>
          <a:lstStyle>
            <a:lvl1pPr algn="ctr">
              <a:defRPr sz="3200" baseline="0">
                <a:solidFill>
                  <a:schemeClr val="tx1"/>
                </a:solidFill>
                <a:latin typeface="Arial" pitchFamily="34" charset="0"/>
                <a:ea typeface="汉仪铁线黑-65简" panose="0002060004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solidFill>
                <a:latin typeface="Arial" pitchFamily="34" charset="0"/>
                <a:ea typeface="汉仪铁线黑-65简" panose="0002060004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0" y="0"/>
            <a:ext cx="12192000" cy="6858000"/>
          </a:xfrm>
          <a:prstGeom prst="rect">
            <a:avLst/>
          </a:prstGeom>
          <a:ln w="12700">
            <a:miter lim="400000"/>
          </a:ln>
        </p:spPr>
      </p:pic>
      <p:sp>
        <p:nvSpPr>
          <p:cNvPr id="6" name="矩形 5"/>
          <p:cNvSpPr/>
          <p:nvPr>
            <p:custDataLst>
              <p:tags r:id="rId3"/>
            </p:custDataLst>
          </p:nvPr>
        </p:nvSpPr>
        <p:spPr>
          <a:xfrm>
            <a:off x="0" y="0"/>
            <a:ext cx="12192000" cy="9144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58" name="医疗_07.png" descr="医疗_07.png"/>
          <p:cNvPicPr>
            <a:picLocks noChangeAspect="1"/>
          </p:cNvPicPr>
          <p:nvPr>
            <p:custDataLst>
              <p:tags r:id="rId5"/>
            </p:custDataLst>
          </p:nvPr>
        </p:nvPicPr>
        <p:blipFill>
          <a:blip r:embed="rId4"/>
          <a:stretch>
            <a:fillRect/>
          </a:stretch>
        </p:blipFill>
        <p:spPr>
          <a:xfrm>
            <a:off x="0" y="5714960"/>
            <a:ext cx="1323175" cy="1143040"/>
          </a:xfrm>
          <a:prstGeom prst="rect">
            <a:avLst/>
          </a:prstGeom>
          <a:ln w="12700">
            <a:miter lim="400000"/>
          </a:ln>
        </p:spPr>
      </p:pic>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solidFill>
                <a:latin typeface="Arial" pitchFamily="34" charset="0"/>
                <a:ea typeface="汉仪铁线黑-65简" panose="0002060004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solidFill>
                <a:latin typeface="Arial" pitchFamily="34" charset="0"/>
                <a:ea typeface="汉仪铁线黑-65简" panose="00020600040101010101" charset="-122"/>
              </a:defRPr>
            </a:lvl1pPr>
            <a:lvl2pPr>
              <a:defRPr baseline="0">
                <a:solidFill>
                  <a:schemeClr val="tx1"/>
                </a:solidFill>
                <a:latin typeface="Arial" pitchFamily="34" charset="0"/>
                <a:ea typeface="汉仪铁线黑-65简" panose="00020600040101010101" charset="-122"/>
              </a:defRPr>
            </a:lvl2pPr>
            <a:lvl3pPr>
              <a:defRPr baseline="0">
                <a:solidFill>
                  <a:schemeClr val="tx1"/>
                </a:solidFill>
                <a:latin typeface="Arial" pitchFamily="34" charset="0"/>
                <a:ea typeface="汉仪铁线黑-65简" panose="00020600040101010101" charset="-122"/>
              </a:defRPr>
            </a:lvl3pPr>
            <a:lvl4pPr>
              <a:defRPr baseline="0">
                <a:solidFill>
                  <a:schemeClr val="tx1"/>
                </a:solidFill>
                <a:latin typeface="Arial" pitchFamily="34" charset="0"/>
                <a:ea typeface="汉仪铁线黑-65简" panose="00020600040101010101" charset="-122"/>
              </a:defRPr>
            </a:lvl4pPr>
            <a:lvl5pPr>
              <a:defRPr baseline="0">
                <a:solidFill>
                  <a:schemeClr val="tx1"/>
                </a:solidFill>
                <a:latin typeface="Arial" pitchFamily="34" charset="0"/>
                <a:ea typeface="汉仪铁线黑-65简" panose="0002060004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solidFill>
                <a:latin typeface="Arial" pitchFamily="34" charset="0"/>
                <a:ea typeface="汉仪铁线黑-65简" panose="00020600040101010101"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solidFill>
                <a:latin typeface="Arial" pitchFamily="34" charset="0"/>
                <a:ea typeface="汉仪铁线黑-65简" panose="0002060004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spTree>
      <p:nvGrpSpPr>
        <p:cNvPr id="1" name=""/>
        <p:cNvGrpSpPr/>
        <p:nvPr/>
      </p:nvGrpSpPr>
      <p:grpSpPr>
        <a:xfrm>
          <a:off x="0" y="0"/>
          <a:ext cx="0" cy="0"/>
        </a:xfrm>
      </p:grpSpPr>
      <p:pic>
        <p:nvPicPr>
          <p:cNvPr id="56" name="医疗 拷贝.jpg" descr="医疗 拷贝.jpg"/>
          <p:cNvPicPr>
            <a:picLocks noChangeAspect="1"/>
          </p:cNvPicPr>
          <p:nvPr>
            <p:custDataLst>
              <p:tags r:id="rId2"/>
            </p:custDataLst>
          </p:nvPr>
        </p:nvPicPr>
        <p:blipFill>
          <a:blip r:embed="rId1"/>
          <a:stretch>
            <a:fillRect/>
          </a:stretch>
        </p:blipFill>
        <p:spPr>
          <a:xfrm>
            <a:off x="0" y="0"/>
            <a:ext cx="12192000" cy="6858000"/>
          </a:xfrm>
          <a:prstGeom prst="rect">
            <a:avLst/>
          </a:prstGeom>
          <a:ln w="12700">
            <a:miter lim="400000"/>
          </a:ln>
        </p:spPr>
      </p:pic>
      <p:sp>
        <p:nvSpPr>
          <p:cNvPr id="6" name="矩形 5"/>
          <p:cNvSpPr/>
          <p:nvPr>
            <p:custDataLst>
              <p:tags r:id="rId3"/>
            </p:custDataLst>
          </p:nvPr>
        </p:nvSpPr>
        <p:spPr>
          <a:xfrm>
            <a:off x="0" y="959224"/>
            <a:ext cx="12192000" cy="4939553"/>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58" name="医疗_07.png" descr="医疗_07.png"/>
          <p:cNvPicPr>
            <a:picLocks noChangeAspect="1"/>
          </p:cNvPicPr>
          <p:nvPr>
            <p:custDataLst>
              <p:tags r:id="rId5"/>
            </p:custDataLst>
          </p:nvPr>
        </p:nvPicPr>
        <p:blipFill>
          <a:blip r:embed="rId4"/>
          <a:stretch>
            <a:fillRect/>
          </a:stretch>
        </p:blipFill>
        <p:spPr>
          <a:xfrm>
            <a:off x="0" y="5714960"/>
            <a:ext cx="1323175" cy="1143040"/>
          </a:xfrm>
          <a:prstGeom prst="rect">
            <a:avLst/>
          </a:prstGeom>
          <a:ln w="12700">
            <a:miter lim="400000"/>
          </a:ln>
        </p:spPr>
      </p:pic>
      <p:pic>
        <p:nvPicPr>
          <p:cNvPr id="60" name="医疗_03.png" descr="医疗_03.png"/>
          <p:cNvPicPr>
            <a:picLocks noChangeAspect="1"/>
          </p:cNvPicPr>
          <p:nvPr>
            <p:custDataLst>
              <p:tags r:id="rId7"/>
            </p:custDataLst>
          </p:nvPr>
        </p:nvPicPr>
        <p:blipFill>
          <a:blip r:embed="rId6"/>
          <a:stretch>
            <a:fillRect/>
          </a:stretch>
        </p:blipFill>
        <p:spPr>
          <a:xfrm>
            <a:off x="9661949" y="0"/>
            <a:ext cx="2530052" cy="1686701"/>
          </a:xfrm>
          <a:prstGeom prst="rect">
            <a:avLst/>
          </a:prstGeom>
          <a:ln w="12700">
            <a:miter lim="400000"/>
          </a:ln>
        </p:spPr>
      </p:pic>
      <p:sp>
        <p:nvSpPr>
          <p:cNvPr id="2" name="标题 1"/>
          <p:cNvSpPr>
            <a:spLocks noGrp="1"/>
          </p:cNvSpPr>
          <p:nvPr>
            <p:ph type="title" hasCustomPrompt="1"/>
            <p:custDataLst>
              <p:tags r:id="rId8"/>
            </p:custDataLst>
          </p:nvPr>
        </p:nvSpPr>
        <p:spPr>
          <a:xfrm>
            <a:off x="1522800" y="1339200"/>
            <a:ext cx="9144000" cy="2386800"/>
          </a:xfrm>
        </p:spPr>
        <p:txBody>
          <a:bodyPr anchor="b"/>
          <a:lstStyle>
            <a:lvl1pPr algn="ctr">
              <a:defRPr sz="6000" baseline="0">
                <a:solidFill>
                  <a:schemeClr val="tx1"/>
                </a:solidFill>
                <a:latin typeface="Arial" pitchFamily="34" charset="0"/>
                <a:ea typeface="汉仪铁线黑-65简" panose="00020600040101010101"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9"/>
            </p:custDataLst>
          </p:nvPr>
        </p:nvSpPr>
        <p:spPr/>
        <p:txBody>
          <a:bodyPr/>
          <a:lstStyle>
            <a:lvl1pPr>
              <a:defRPr>
                <a:latin typeface="Arial" pitchFamily="34" charset="0"/>
                <a:ea typeface="汉仪铁线黑-65简" panose="0002060004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itchFamily="34" charset="0"/>
                <a:ea typeface="汉仪铁线黑-65简" panose="00020600040101010101"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latin typeface="Arial" pitchFamily="34" charset="0"/>
                <a:ea typeface="汉仪铁线黑-65简" panose="0002060004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2"/>
            </p:custDataLst>
          </p:nvPr>
        </p:nvSpPr>
        <p:spPr>
          <a:xfrm>
            <a:off x="1522413" y="3862800"/>
            <a:ext cx="9144000" cy="1656000"/>
          </a:xfrm>
        </p:spPr>
        <p:txBody>
          <a:bodyPr/>
          <a:lstStyle>
            <a:lvl1pPr algn="ctr">
              <a:defRPr baseline="0">
                <a:solidFill>
                  <a:schemeClr val="tx1"/>
                </a:solidFill>
                <a:latin typeface="Arial" pitchFamily="34" charset="0"/>
                <a:ea typeface="汉仪铁线黑-65简" panose="0002060004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155.xml" /><Relationship Id="rId2" Type="http://schemas.openxmlformats.org/officeDocument/2006/relationships/slideLayout" Target="../slideLayouts/slideLayout13.xml" /><Relationship Id="rId20" Type="http://schemas.openxmlformats.org/officeDocument/2006/relationships/tags" Target="../tags/tag156.xml" /><Relationship Id="rId21" Type="http://schemas.openxmlformats.org/officeDocument/2006/relationships/tags" Target="../tags/tag157.xml" /><Relationship Id="rId22" Type="http://schemas.openxmlformats.org/officeDocument/2006/relationships/tags" Target="../tags/tag158.xml" /><Relationship Id="rId23" Type="http://schemas.openxmlformats.org/officeDocument/2006/relationships/tags" Target="../tags/tag159.xml" /><Relationship Id="rId24" Type="http://schemas.openxmlformats.org/officeDocument/2006/relationships/tags" Target="../tags/tag160.xml" /><Relationship Id="rId25"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dk1">
                    <a:tint val="75000"/>
                    <a:lumMod val="85000"/>
                    <a:lumOff val="15000"/>
                  </a:schemeClr>
                </a:solidFill>
                <a:latin typeface="Arial" pitchFamily="34" charset="0"/>
                <a:ea typeface="汉仪铁线黑-65简" panose="00020600040101010101"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defPPr>
              <a:defRPr lang="zh-CN"/>
            </a:defPPr>
            <a:lvl1pPr marL="0" algn="ctr" defTabSz="914400" rtl="0" eaLnBrk="1" latinLnBrk="0" hangingPunct="1">
              <a:defRPr sz="1200" kern="1200">
                <a:solidFill>
                  <a:schemeClr val="dk1">
                    <a:tint val="75000"/>
                    <a:lumMod val="85000"/>
                    <a:lumOff val="15000"/>
                  </a:schemeClr>
                </a:solidFill>
                <a:latin typeface="Arial" pitchFamily="34" charset="0"/>
                <a:ea typeface="汉仪铁线黑-65简" panose="00020600040101010101"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dk1">
                    <a:tint val="75000"/>
                    <a:lumMod val="85000"/>
                    <a:lumOff val="15000"/>
                  </a:schemeClr>
                </a:solidFill>
                <a:latin typeface="Arial" pitchFamily="34" charset="0"/>
                <a:ea typeface="汉仪铁线黑-65简" panose="00020600040101010101"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8" name="KSO_TEMPLATE" hidden="1"/>
          <p:cNvSpPr/>
          <p:nvPr userDrawn="1">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dk1">
              <a:lumMod val="85000"/>
              <a:lumOff val="15000"/>
            </a:schemeClr>
          </a:solidFill>
          <a:uFillTx/>
          <a:latin typeface="Arial" pitchFamily="34" charset="0"/>
          <a:ea typeface="汉仪铁线黑-65简" panose="00020600040101010101"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Arial" pitchFamily="34" charset="0"/>
          <a:ea typeface="汉仪铁线黑-65简" panose="0002060004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lumMod val="85000"/>
              <a:lumOff val="15000"/>
            </a:schemeClr>
          </a:solidFill>
          <a:uFillTx/>
          <a:latin typeface="Arial" pitchFamily="34" charset="0"/>
          <a:ea typeface="汉仪铁线黑-65简" panose="00020600040101010101" charset="-122"/>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Arial" pitchFamily="34" charset="0"/>
          <a:ea typeface="汉仪铁线黑-65简" panose="00020600040101010101" charset="-122"/>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Arial" pitchFamily="34" charset="0"/>
          <a:ea typeface="汉仪铁线黑-65简" panose="00020600040101010101" charset="-122"/>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lumMod val="85000"/>
              <a:lumOff val="15000"/>
            </a:schemeClr>
          </a:solidFill>
          <a:uFillTx/>
          <a:latin typeface="Arial" pitchFamily="34" charset="0"/>
          <a:ea typeface="汉仪铁线黑-65简" panose="00020600040101010101"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68.xml" /><Relationship Id="rId11" Type="http://schemas.openxmlformats.org/officeDocument/2006/relationships/tags" Target="../tags/tag169.xml" /><Relationship Id="rId12" Type="http://schemas.openxmlformats.org/officeDocument/2006/relationships/tags" Target="../tags/tag170.xml" /><Relationship Id="rId13" Type="http://schemas.openxmlformats.org/officeDocument/2006/relationships/tags" Target="../tags/tag171.xml" /><Relationship Id="rId14" Type="http://schemas.openxmlformats.org/officeDocument/2006/relationships/tags" Target="../tags/tag172.xml" /><Relationship Id="rId2" Type="http://schemas.openxmlformats.org/officeDocument/2006/relationships/image" Target="../media/image5.jpeg" /><Relationship Id="rId3" Type="http://schemas.openxmlformats.org/officeDocument/2006/relationships/tags" Target="../tags/tag164.xml" /><Relationship Id="rId4" Type="http://schemas.openxmlformats.org/officeDocument/2006/relationships/image" Target="../media/image6.png" /><Relationship Id="rId5" Type="http://schemas.openxmlformats.org/officeDocument/2006/relationships/tags" Target="../tags/tag165.xml" /><Relationship Id="rId6" Type="http://schemas.openxmlformats.org/officeDocument/2006/relationships/image" Target="../media/image7.png" /><Relationship Id="rId7" Type="http://schemas.openxmlformats.org/officeDocument/2006/relationships/tags" Target="../tags/tag166.xml" /><Relationship Id="rId8" Type="http://schemas.openxmlformats.org/officeDocument/2006/relationships/tags" Target="../tags/tag167.xml" /><Relationship Id="rId9" Type="http://schemas.openxmlformats.org/officeDocument/2006/relationships/image" Target="../media/image14.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tags" Target="../tags/tag181.xml" /><Relationship Id="rId11" Type="http://schemas.openxmlformats.org/officeDocument/2006/relationships/tags" Target="../tags/tag182.xml" /><Relationship Id="rId2" Type="http://schemas.openxmlformats.org/officeDocument/2006/relationships/tags" Target="../tags/tag173.xml" /><Relationship Id="rId3" Type="http://schemas.openxmlformats.org/officeDocument/2006/relationships/tags" Target="../tags/tag174.xml" /><Relationship Id="rId4" Type="http://schemas.openxmlformats.org/officeDocument/2006/relationships/tags" Target="../tags/tag175.xml" /><Relationship Id="rId5" Type="http://schemas.openxmlformats.org/officeDocument/2006/relationships/tags" Target="../tags/tag176.xml" /><Relationship Id="rId6" Type="http://schemas.openxmlformats.org/officeDocument/2006/relationships/tags" Target="../tags/tag177.xml" /><Relationship Id="rId7" Type="http://schemas.openxmlformats.org/officeDocument/2006/relationships/tags" Target="../tags/tag178.xml" /><Relationship Id="rId8" Type="http://schemas.openxmlformats.org/officeDocument/2006/relationships/tags" Target="../tags/tag179.xml" /><Relationship Id="rId9" Type="http://schemas.openxmlformats.org/officeDocument/2006/relationships/tags" Target="../tags/tag18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83.xml" /><Relationship Id="rId3" Type="http://schemas.openxmlformats.org/officeDocument/2006/relationships/tags" Target="../tags/tag184.xml" /><Relationship Id="rId4" Type="http://schemas.openxmlformats.org/officeDocument/2006/relationships/tags" Target="../tags/tag18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90.xml" /><Relationship Id="rId11" Type="http://schemas.openxmlformats.org/officeDocument/2006/relationships/tags" Target="../tags/tag191.xml" /><Relationship Id="rId2" Type="http://schemas.openxmlformats.org/officeDocument/2006/relationships/notesSlide" Target="../notesSlides/notesSlide1.xml" /><Relationship Id="rId3" Type="http://schemas.openxmlformats.org/officeDocument/2006/relationships/image" Target="../media/image5.jpeg" /><Relationship Id="rId4" Type="http://schemas.openxmlformats.org/officeDocument/2006/relationships/tags" Target="../tags/tag186.xml" /><Relationship Id="rId5" Type="http://schemas.openxmlformats.org/officeDocument/2006/relationships/image" Target="../media/image6.png" /><Relationship Id="rId6" Type="http://schemas.openxmlformats.org/officeDocument/2006/relationships/tags" Target="../tags/tag187.xml" /><Relationship Id="rId7" Type="http://schemas.openxmlformats.org/officeDocument/2006/relationships/image" Target="../media/image7.png" /><Relationship Id="rId8" Type="http://schemas.openxmlformats.org/officeDocument/2006/relationships/tags" Target="../tags/tag188.xml" /><Relationship Id="rId9" Type="http://schemas.openxmlformats.org/officeDocument/2006/relationships/tags" Target="../tags/tag18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6.png" /><Relationship Id="rId11" Type="http://schemas.openxmlformats.org/officeDocument/2006/relationships/tags" Target="../tags/tag200.xml" /><Relationship Id="rId12" Type="http://schemas.openxmlformats.org/officeDocument/2006/relationships/tags" Target="../tags/tag201.xml" /><Relationship Id="rId13" Type="http://schemas.openxmlformats.org/officeDocument/2006/relationships/tags" Target="../tags/tag202.xml" /><Relationship Id="rId2" Type="http://schemas.openxmlformats.org/officeDocument/2006/relationships/notesSlide" Target="../notesSlides/notesSlide2.xml" /><Relationship Id="rId3" Type="http://schemas.openxmlformats.org/officeDocument/2006/relationships/image" Target="../media/image5.jpeg" /><Relationship Id="rId4" Type="http://schemas.openxmlformats.org/officeDocument/2006/relationships/tags" Target="../tags/tag195.xml" /><Relationship Id="rId5" Type="http://schemas.openxmlformats.org/officeDocument/2006/relationships/tags" Target="../tags/tag196.xml" /><Relationship Id="rId6" Type="http://schemas.openxmlformats.org/officeDocument/2006/relationships/image" Target="../media/image7.png" /><Relationship Id="rId7" Type="http://schemas.openxmlformats.org/officeDocument/2006/relationships/tags" Target="../tags/tag197.xml" /><Relationship Id="rId8" Type="http://schemas.openxmlformats.org/officeDocument/2006/relationships/tags" Target="../tags/tag198.xml" /><Relationship Id="rId9" Type="http://schemas.openxmlformats.org/officeDocument/2006/relationships/tags" Target="../tags/tag19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6.png" /><Relationship Id="rId11" Type="http://schemas.openxmlformats.org/officeDocument/2006/relationships/tags" Target="../tags/tag208.xml" /><Relationship Id="rId12" Type="http://schemas.openxmlformats.org/officeDocument/2006/relationships/tags" Target="../tags/tag209.xml" /><Relationship Id="rId13" Type="http://schemas.openxmlformats.org/officeDocument/2006/relationships/tags" Target="../tags/tag210.xml" /><Relationship Id="rId2" Type="http://schemas.openxmlformats.org/officeDocument/2006/relationships/notesSlide" Target="../notesSlides/notesSlide3.xml" /><Relationship Id="rId3" Type="http://schemas.openxmlformats.org/officeDocument/2006/relationships/image" Target="../media/image5.jpeg" /><Relationship Id="rId4" Type="http://schemas.openxmlformats.org/officeDocument/2006/relationships/tags" Target="../tags/tag203.xml" /><Relationship Id="rId5" Type="http://schemas.openxmlformats.org/officeDocument/2006/relationships/tags" Target="../tags/tag204.xml" /><Relationship Id="rId6" Type="http://schemas.openxmlformats.org/officeDocument/2006/relationships/image" Target="../media/image7.png" /><Relationship Id="rId7" Type="http://schemas.openxmlformats.org/officeDocument/2006/relationships/tags" Target="../tags/tag205.xml" /><Relationship Id="rId8" Type="http://schemas.openxmlformats.org/officeDocument/2006/relationships/tags" Target="../tags/tag206.xml" /><Relationship Id="rId9" Type="http://schemas.openxmlformats.org/officeDocument/2006/relationships/tags" Target="../tags/tag20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6.xml" /><Relationship Id="rId11" Type="http://schemas.openxmlformats.org/officeDocument/2006/relationships/image" Target="../media/image15.jpeg" /><Relationship Id="rId12" Type="http://schemas.openxmlformats.org/officeDocument/2006/relationships/tags" Target="../tags/tag217.xml" /><Relationship Id="rId13" Type="http://schemas.openxmlformats.org/officeDocument/2006/relationships/tags" Target="../tags/tag218.xml" /><Relationship Id="rId2" Type="http://schemas.openxmlformats.org/officeDocument/2006/relationships/image" Target="../media/image5.jpeg" /><Relationship Id="rId3" Type="http://schemas.openxmlformats.org/officeDocument/2006/relationships/tags" Target="../tags/tag211.xml" /><Relationship Id="rId4" Type="http://schemas.openxmlformats.org/officeDocument/2006/relationships/image" Target="../media/image6.png" /><Relationship Id="rId5" Type="http://schemas.openxmlformats.org/officeDocument/2006/relationships/tags" Target="../tags/tag212.xml" /><Relationship Id="rId6" Type="http://schemas.openxmlformats.org/officeDocument/2006/relationships/image" Target="../media/image7.png" /><Relationship Id="rId7" Type="http://schemas.openxmlformats.org/officeDocument/2006/relationships/tags" Target="../tags/tag213.xml" /><Relationship Id="rId8" Type="http://schemas.openxmlformats.org/officeDocument/2006/relationships/tags" Target="../tags/tag214.xml" /><Relationship Id="rId9" Type="http://schemas.openxmlformats.org/officeDocument/2006/relationships/tags" Target="../tags/tag2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24.xml" /><Relationship Id="rId11" Type="http://schemas.openxmlformats.org/officeDocument/2006/relationships/image" Target="../media/image15.jpeg" /><Relationship Id="rId12" Type="http://schemas.openxmlformats.org/officeDocument/2006/relationships/tags" Target="../tags/tag225.xml" /><Relationship Id="rId13" Type="http://schemas.openxmlformats.org/officeDocument/2006/relationships/tags" Target="../tags/tag226.xml" /><Relationship Id="rId2" Type="http://schemas.openxmlformats.org/officeDocument/2006/relationships/image" Target="../media/image5.jpeg" /><Relationship Id="rId3" Type="http://schemas.openxmlformats.org/officeDocument/2006/relationships/tags" Target="../tags/tag219.xml" /><Relationship Id="rId4" Type="http://schemas.openxmlformats.org/officeDocument/2006/relationships/image" Target="../media/image6.png" /><Relationship Id="rId5" Type="http://schemas.openxmlformats.org/officeDocument/2006/relationships/tags" Target="../tags/tag220.xml" /><Relationship Id="rId6" Type="http://schemas.openxmlformats.org/officeDocument/2006/relationships/image" Target="../media/image7.png" /><Relationship Id="rId7" Type="http://schemas.openxmlformats.org/officeDocument/2006/relationships/tags" Target="../tags/tag221.xml" /><Relationship Id="rId8" Type="http://schemas.openxmlformats.org/officeDocument/2006/relationships/tags" Target="../tags/tag222.xml" /><Relationship Id="rId9" Type="http://schemas.openxmlformats.org/officeDocument/2006/relationships/tags" Target="../tags/tag22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32.xml" /><Relationship Id="rId11" Type="http://schemas.openxmlformats.org/officeDocument/2006/relationships/image" Target="../media/image15.jpeg" /><Relationship Id="rId12" Type="http://schemas.openxmlformats.org/officeDocument/2006/relationships/tags" Target="../tags/tag233.xml" /><Relationship Id="rId13" Type="http://schemas.openxmlformats.org/officeDocument/2006/relationships/tags" Target="../tags/tag234.xml" /><Relationship Id="rId2" Type="http://schemas.openxmlformats.org/officeDocument/2006/relationships/image" Target="../media/image5.jpeg" /><Relationship Id="rId3" Type="http://schemas.openxmlformats.org/officeDocument/2006/relationships/tags" Target="../tags/tag227.xml" /><Relationship Id="rId4" Type="http://schemas.openxmlformats.org/officeDocument/2006/relationships/image" Target="../media/image6.png" /><Relationship Id="rId5" Type="http://schemas.openxmlformats.org/officeDocument/2006/relationships/tags" Target="../tags/tag228.xml" /><Relationship Id="rId6" Type="http://schemas.openxmlformats.org/officeDocument/2006/relationships/image" Target="../media/image7.png" /><Relationship Id="rId7" Type="http://schemas.openxmlformats.org/officeDocument/2006/relationships/tags" Target="../tags/tag229.xml" /><Relationship Id="rId8" Type="http://schemas.openxmlformats.org/officeDocument/2006/relationships/tags" Target="../tags/tag230.xml" /><Relationship Id="rId9" Type="http://schemas.openxmlformats.org/officeDocument/2006/relationships/tags" Target="../tags/tag23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40.xml" /><Relationship Id="rId11" Type="http://schemas.openxmlformats.org/officeDocument/2006/relationships/image" Target="../media/image15.jpeg" /><Relationship Id="rId12" Type="http://schemas.openxmlformats.org/officeDocument/2006/relationships/tags" Target="../tags/tag241.xml" /><Relationship Id="rId13" Type="http://schemas.openxmlformats.org/officeDocument/2006/relationships/tags" Target="../tags/tag242.xml" /><Relationship Id="rId2" Type="http://schemas.openxmlformats.org/officeDocument/2006/relationships/image" Target="../media/image5.jpeg" /><Relationship Id="rId3" Type="http://schemas.openxmlformats.org/officeDocument/2006/relationships/tags" Target="../tags/tag235.xml" /><Relationship Id="rId4" Type="http://schemas.openxmlformats.org/officeDocument/2006/relationships/image" Target="../media/image6.png" /><Relationship Id="rId5" Type="http://schemas.openxmlformats.org/officeDocument/2006/relationships/tags" Target="../tags/tag236.xml" /><Relationship Id="rId6" Type="http://schemas.openxmlformats.org/officeDocument/2006/relationships/image" Target="../media/image7.png" /><Relationship Id="rId7" Type="http://schemas.openxmlformats.org/officeDocument/2006/relationships/tags" Target="../tags/tag237.xml" /><Relationship Id="rId8" Type="http://schemas.openxmlformats.org/officeDocument/2006/relationships/tags" Target="../tags/tag238.xml" /><Relationship Id="rId9" Type="http://schemas.openxmlformats.org/officeDocument/2006/relationships/tags" Target="../tags/tag23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16.jpeg" /><Relationship Id="rId11" Type="http://schemas.openxmlformats.org/officeDocument/2006/relationships/tags" Target="../tags/tag247.xml" /><Relationship Id="rId12" Type="http://schemas.openxmlformats.org/officeDocument/2006/relationships/tags" Target="../tags/tag248.xml" /><Relationship Id="rId13" Type="http://schemas.openxmlformats.org/officeDocument/2006/relationships/tags" Target="../tags/tag249.xml" /><Relationship Id="rId14" Type="http://schemas.openxmlformats.org/officeDocument/2006/relationships/tags" Target="../tags/tag250.xml" /><Relationship Id="rId2" Type="http://schemas.openxmlformats.org/officeDocument/2006/relationships/notesSlide" Target="../notesSlides/notesSlide4.xml" /><Relationship Id="rId3" Type="http://schemas.openxmlformats.org/officeDocument/2006/relationships/image" Target="../media/image5.jpeg" /><Relationship Id="rId4" Type="http://schemas.openxmlformats.org/officeDocument/2006/relationships/tags" Target="../tags/tag243.xml" /><Relationship Id="rId5" Type="http://schemas.openxmlformats.org/officeDocument/2006/relationships/image" Target="../media/image6.png" /><Relationship Id="rId6" Type="http://schemas.openxmlformats.org/officeDocument/2006/relationships/tags" Target="../tags/tag244.xml" /><Relationship Id="rId7" Type="http://schemas.openxmlformats.org/officeDocument/2006/relationships/image" Target="../media/image7.png" /><Relationship Id="rId8" Type="http://schemas.openxmlformats.org/officeDocument/2006/relationships/tags" Target="../tags/tag245.xml" /><Relationship Id="rId9" Type="http://schemas.openxmlformats.org/officeDocument/2006/relationships/tags" Target="../tags/tag24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16.jpeg" /><Relationship Id="rId11" Type="http://schemas.openxmlformats.org/officeDocument/2006/relationships/tags" Target="../tags/tag255.xml" /><Relationship Id="rId12" Type="http://schemas.openxmlformats.org/officeDocument/2006/relationships/tags" Target="../tags/tag256.xml" /><Relationship Id="rId13" Type="http://schemas.openxmlformats.org/officeDocument/2006/relationships/tags" Target="../tags/tag257.xml" /><Relationship Id="rId14" Type="http://schemas.openxmlformats.org/officeDocument/2006/relationships/tags" Target="../tags/tag258.xml" /><Relationship Id="rId2" Type="http://schemas.openxmlformats.org/officeDocument/2006/relationships/notesSlide" Target="../notesSlides/notesSlide5.xml" /><Relationship Id="rId3" Type="http://schemas.openxmlformats.org/officeDocument/2006/relationships/image" Target="../media/image5.jpeg" /><Relationship Id="rId4" Type="http://schemas.openxmlformats.org/officeDocument/2006/relationships/tags" Target="../tags/tag251.xml" /><Relationship Id="rId5" Type="http://schemas.openxmlformats.org/officeDocument/2006/relationships/image" Target="../media/image6.png" /><Relationship Id="rId6" Type="http://schemas.openxmlformats.org/officeDocument/2006/relationships/tags" Target="../tags/tag252.xml" /><Relationship Id="rId7" Type="http://schemas.openxmlformats.org/officeDocument/2006/relationships/image" Target="../media/image7.png" /><Relationship Id="rId8" Type="http://schemas.openxmlformats.org/officeDocument/2006/relationships/tags" Target="../tags/tag253.xml" /><Relationship Id="rId9" Type="http://schemas.openxmlformats.org/officeDocument/2006/relationships/tags" Target="../tags/tag25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16.jpeg" /><Relationship Id="rId11" Type="http://schemas.openxmlformats.org/officeDocument/2006/relationships/tags" Target="../tags/tag263.xml" /><Relationship Id="rId12" Type="http://schemas.openxmlformats.org/officeDocument/2006/relationships/tags" Target="../tags/tag264.xml" /><Relationship Id="rId13" Type="http://schemas.openxmlformats.org/officeDocument/2006/relationships/tags" Target="../tags/tag265.xml" /><Relationship Id="rId14" Type="http://schemas.openxmlformats.org/officeDocument/2006/relationships/tags" Target="../tags/tag266.xml" /><Relationship Id="rId2" Type="http://schemas.openxmlformats.org/officeDocument/2006/relationships/notesSlide" Target="../notesSlides/notesSlide6.xml" /><Relationship Id="rId3" Type="http://schemas.openxmlformats.org/officeDocument/2006/relationships/image" Target="../media/image5.jpeg" /><Relationship Id="rId4" Type="http://schemas.openxmlformats.org/officeDocument/2006/relationships/tags" Target="../tags/tag259.xml" /><Relationship Id="rId5" Type="http://schemas.openxmlformats.org/officeDocument/2006/relationships/image" Target="../media/image6.png" /><Relationship Id="rId6" Type="http://schemas.openxmlformats.org/officeDocument/2006/relationships/tags" Target="../tags/tag260.xml" /><Relationship Id="rId7" Type="http://schemas.openxmlformats.org/officeDocument/2006/relationships/image" Target="../media/image7.png" /><Relationship Id="rId8" Type="http://schemas.openxmlformats.org/officeDocument/2006/relationships/tags" Target="../tags/tag261.xml" /><Relationship Id="rId9" Type="http://schemas.openxmlformats.org/officeDocument/2006/relationships/tags" Target="../tags/tag26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6002024030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标题 4"/>
          <p:cNvSpPr/>
          <p:nvPr>
            <p:ph type="ctrTitle" idx="2"/>
            <p:custDataLst>
              <p:tags r:id="rId2"/>
            </p:custDataLst>
          </p:nvPr>
        </p:nvSpPr>
        <p:spPr>
          <a:xfrm>
            <a:off x="1763395" y="1424940"/>
            <a:ext cx="8823325" cy="1793240"/>
          </a:xfrm>
        </p:spPr>
        <p:txBody>
          <a:bodyPr/>
          <a:lstStyle/>
          <a:p>
            <a:r>
              <a:rPr lang="zh-CN" altLang="en-US" sz="5400">
                <a:solidFill>
                  <a:schemeClr val="accent1">
                    <a:lumMod val="75000"/>
                  </a:schemeClr>
                </a:solidFill>
              </a:rPr>
              <a:t>《减重手术围术期护理指南2021》解读</a:t>
            </a:r>
            <a:endParaRPr lang="zh-CN" altLang="en-US" sz="5400">
              <a:solidFill>
                <a:schemeClr val="accent1">
                  <a:lumMod val="75000"/>
                </a:schemeClr>
              </a:solidFill>
            </a:endParaRPr>
          </a:p>
        </p:txBody>
      </p:sp>
      <p:sp>
        <p:nvSpPr>
          <p:cNvPr id="7" name="文本占位符 6"/>
          <p:cNvSpPr/>
          <p:nvPr>
            <p:ph type="body" idx="4"/>
            <p:custDataLst>
              <p:tags r:id="rId3"/>
            </p:custDataLst>
          </p:nvPr>
        </p:nvSpPr>
        <p:spPr>
          <a:xfrm>
            <a:off x="4590733" y="4255789"/>
            <a:ext cx="3912235" cy="852805"/>
          </a:xfrm>
        </p:spPr>
        <p:txBody>
          <a:bodyPr/>
          <a:lstStyle/>
          <a:p>
            <a:r>
              <a:rPr>
                <a:solidFill>
                  <a:schemeClr val="accent1">
                    <a:lumMod val="75000"/>
                  </a:schemeClr>
                </a:solidFill>
              </a:rPr>
              <a:t>作者：</a:t>
            </a:r>
            <a:r>
              <a:rPr lang="en-US" altLang="zh-CN">
                <a:solidFill>
                  <a:schemeClr val="accent1">
                    <a:lumMod val="75000"/>
                  </a:schemeClr>
                </a:solidFill>
              </a:rPr>
              <a:t>DD</a:t>
            </a:r>
            <a:endParaRPr lang="en-US" altLang="zh-CN">
              <a:solidFill>
                <a:schemeClr val="accent1">
                  <a:lumMod val="75000"/>
                </a:schemeClr>
              </a:solidFill>
            </a:endParaRPr>
          </a:p>
          <a:p>
            <a:r>
              <a:rPr lang="en-US" altLang="zh-CN">
                <a:solidFill>
                  <a:schemeClr val="accent1">
                    <a:lumMod val="75000"/>
                  </a:schemeClr>
                </a:solidFill>
              </a:rPr>
              <a:t>2023.6.5</a:t>
            </a:r>
            <a:endParaRPr lang="en-US" altLang="zh-CN">
              <a:solidFill>
                <a:schemeClr val="accent1">
                  <a:lumMod val="75000"/>
                </a:schemeClr>
              </a:solidFill>
            </a:endParaRPr>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2"/>
        </a:solidFill>
        <a:effectLst/>
      </p:bgPr>
    </p:bg>
    <p:spTree>
      <p:nvGrpSpPr>
        <p:cNvPr id="1" name=""/>
        <p:cNvGrpSpPr/>
        <p:nvPr/>
      </p:nvGrpSpPr>
      <p:grpSpPr>
        <a:xfrm>
          <a:off x="0" y="0"/>
          <a:ext cx="0" cy="0"/>
        </a:xfrm>
      </p:grpSpPr>
      <p:pic>
        <p:nvPicPr>
          <p:cNvPr id="56" name="医疗 拷贝.jpg" descr="医疗 拷贝.jpg"/>
          <p:cNvPicPr>
            <a:picLocks noChangeAspect="1"/>
          </p:cNvPicPr>
          <p:nvPr>
            <p:custDataLst>
              <p:tags r:id="rId3"/>
            </p:custDataLst>
          </p:nvPr>
        </p:nvPicPr>
        <p:blipFill>
          <a:blip r:embed="rId2"/>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5"/>
            </p:custDataLst>
          </p:nvPr>
        </p:nvPicPr>
        <p:blipFill>
          <a:blip r:embed="rId4"/>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7"/>
            </p:custDataLst>
          </p:nvPr>
        </p:nvPicPr>
        <p:blipFill>
          <a:blip r:embed="rId6"/>
          <a:stretch>
            <a:fillRect/>
          </a:stretch>
        </p:blipFill>
        <p:spPr>
          <a:xfrm>
            <a:off x="0" y="5714960"/>
            <a:ext cx="1323175" cy="1143040"/>
          </a:xfrm>
          <a:prstGeom prst="rect">
            <a:avLst/>
          </a:prstGeom>
          <a:ln w="12700">
            <a:miter lim="400000"/>
          </a:ln>
        </p:spPr>
      </p:pic>
      <p:sp>
        <p:nvSpPr>
          <p:cNvPr id="5" name="矩形 4"/>
          <p:cNvSpPr/>
          <p:nvPr>
            <p:custDataLst>
              <p:tags r:id="rId8"/>
            </p:custDataLst>
          </p:nvPr>
        </p:nvSpPr>
        <p:spPr>
          <a:xfrm>
            <a:off x="8940830" y="0"/>
            <a:ext cx="29337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汉仪铁线黑-65简" panose="00020600040101010101" charset="-122"/>
              <a:ea typeface="汉仪铁线黑-65简" panose="00020600040101010101" charset="-122"/>
            </a:endParaRPr>
          </a:p>
        </p:txBody>
      </p:sp>
      <p:pic>
        <p:nvPicPr>
          <p:cNvPr id="6" name="图片 5" descr="/data/cache/c1dabf4b0d5c5325ad5ae8da2bc7ad67.jpgc1dabf4b0d5c5325ad5ae8da2bc7ad67"/>
          <p:cNvPicPr>
            <a:picLocks noChangeAspect="1"/>
          </p:cNvPicPr>
          <p:nvPr>
            <p:custDataLst>
              <p:tags r:id="rId10"/>
            </p:custDataLst>
          </p:nvPr>
        </p:nvPicPr>
        <p:blipFill>
          <a:blip r:embed="rId9"/>
          <a:srcRect t="14681" b="14681"/>
          <a:stretch>
            <a:fillRect/>
          </a:stretch>
        </p:blipFill>
        <p:spPr>
          <a:xfrm>
            <a:off x="7793665" y="1018022"/>
            <a:ext cx="4398335" cy="4660305"/>
          </a:xfrm>
          <a:custGeom>
            <a:gdLst>
              <a:gd name="connsiteX0" fmla="*/ 0 w 4398335"/>
              <a:gd name="connsiteY0" fmla="*/ 0 h 4660305"/>
              <a:gd name="connsiteX1" fmla="*/ 4398335 w 4398335"/>
              <a:gd name="connsiteY1" fmla="*/ 0 h 4660305"/>
              <a:gd name="connsiteX2" fmla="*/ 4398335 w 4398335"/>
              <a:gd name="connsiteY2" fmla="*/ 4660305 h 4660305"/>
              <a:gd name="connsiteX3" fmla="*/ 0 w 4398335"/>
              <a:gd name="connsiteY3" fmla="*/ 4660305 h 4660305"/>
            </a:gdLst>
            <a:cxnLst>
              <a:cxn ang="0">
                <a:pos x="connsiteX0" y="connsiteY0"/>
              </a:cxn>
              <a:cxn ang="0">
                <a:pos x="connsiteX1" y="connsiteY1"/>
              </a:cxn>
              <a:cxn ang="0">
                <a:pos x="connsiteX2" y="connsiteY2"/>
              </a:cxn>
              <a:cxn ang="0">
                <a:pos x="connsiteX3" y="connsiteY3"/>
              </a:cxn>
            </a:cxnLst>
            <a:rect l="l" t="t" r="r" b="b"/>
            <a:pathLst>
              <a:path w="4398335" h="4660305">
                <a:moveTo>
                  <a:pt x="0" y="0"/>
                </a:moveTo>
                <a:lnTo>
                  <a:pt x="4398335" y="0"/>
                </a:lnTo>
                <a:lnTo>
                  <a:pt x="4398335" y="4660305"/>
                </a:lnTo>
                <a:lnTo>
                  <a:pt x="0" y="4660305"/>
                </a:lnTo>
                <a:close/>
              </a:path>
            </a:pathLst>
          </a:custGeom>
        </p:spPr>
      </p:pic>
      <p:sp>
        <p:nvSpPr>
          <p:cNvPr id="15" name="矩形 14"/>
          <p:cNvSpPr/>
          <p:nvPr>
            <p:custDataLst>
              <p:tags r:id="rId11"/>
            </p:custDataLst>
          </p:nvPr>
        </p:nvSpPr>
        <p:spPr>
          <a:xfrm>
            <a:off x="7619853" y="1179674"/>
            <a:ext cx="4398335" cy="4660305"/>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汉仪铁线黑-65简" panose="00020600040101010101" charset="-122"/>
              <a:ea typeface="汉仪铁线黑-65简" panose="00020600040101010101" charset="-122"/>
            </a:endParaRPr>
          </a:p>
        </p:txBody>
      </p:sp>
      <p:sp>
        <p:nvSpPr>
          <p:cNvPr id="3" name="文本框 2"/>
          <p:cNvSpPr txBox="1"/>
          <p:nvPr>
            <p:custDataLst>
              <p:tags r:id="rId12"/>
            </p:custDataLst>
          </p:nvPr>
        </p:nvSpPr>
        <p:spPr>
          <a:xfrm>
            <a:off x="914400" y="1285815"/>
            <a:ext cx="5772150" cy="762000"/>
          </a:xfrm>
          <a:prstGeom prst="rect">
            <a:avLst/>
          </a:prstGeom>
          <a:noFill/>
        </p:spPr>
        <p:txBody>
          <a:bodyPr wrap="square" lIns="63500" tIns="25400" rIns="63500" bIns="2540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10000"/>
              </a:lnSpc>
              <a:spcBef>
                <a:spcPct val="0"/>
              </a:spcBef>
              <a:spcAft>
                <a:spcPct val="0"/>
              </a:spcAft>
              <a:buSzTx/>
              <a:buNone/>
            </a:pPr>
            <a:r>
              <a:rPr lang="zh-CN" altLang="en-US" sz="4200" b="1" spc="260">
                <a:solidFill>
                  <a:schemeClr val="dk1">
                    <a:lumMod val="85000"/>
                    <a:lumOff val="15000"/>
                  </a:schemeClr>
                </a:solidFill>
                <a:uFillTx/>
                <a:latin typeface="汉仪铁线黑-65简" panose="00020600040101010101" charset="-122"/>
                <a:ea typeface="汉仪铁线黑-65简" panose="00020600040101010101" charset="-122"/>
              </a:rPr>
              <a:t>前言</a:t>
            </a:r>
            <a:endParaRPr lang="zh-CN" altLang="en-US" sz="4200" b="1" spc="260">
              <a:solidFill>
                <a:schemeClr val="dk1">
                  <a:lumMod val="85000"/>
                  <a:lumOff val="15000"/>
                </a:schemeClr>
              </a:solidFill>
              <a:uFillTx/>
              <a:latin typeface="汉仪铁线黑-65简" panose="00020600040101010101" charset="-122"/>
              <a:ea typeface="汉仪铁线黑-65简" panose="00020600040101010101" charset="-122"/>
            </a:endParaRPr>
          </a:p>
        </p:txBody>
      </p:sp>
      <p:sp>
        <p:nvSpPr>
          <p:cNvPr id="11" name="Title 6"/>
          <p:cNvSpPr txBox="1"/>
          <p:nvPr>
            <p:custDataLst>
              <p:tags r:id="rId13"/>
            </p:custDataLst>
          </p:nvPr>
        </p:nvSpPr>
        <p:spPr>
          <a:xfrm>
            <a:off x="914400" y="2341317"/>
            <a:ext cx="5772150" cy="3230867"/>
          </a:xfrm>
          <a:prstGeom prst="rect">
            <a:avLst/>
          </a:prstGeom>
          <a:noFill/>
          <a:ln w="3175">
            <a:noFill/>
            <a:prstDash val="dash"/>
          </a:ln>
        </p:spPr>
        <p:txBody>
          <a:bodyPr wrap="square" lIns="63500" tIns="25400" rIns="63500" bIns="25400" anchor="t" anchorCtr="0">
            <a:normAutofit lnSpcReduction="10000"/>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fontAlgn="auto">
              <a:lnSpc>
                <a:spcPct val="120000"/>
              </a:lnSpc>
              <a:spcBef>
                <a:spcPct val="0"/>
              </a:spcBef>
              <a:spcAft>
                <a:spcPts val="800"/>
              </a:spcAft>
              <a:buSzTx/>
              <a:buNone/>
            </a:pPr>
            <a:r>
              <a:rPr lang="zh-CN" altLang="en-US" sz="2400" spc="16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rPr>
              <a:t>2022年，国际加速康复外科协会发布了《减重手术围术期护理指南2021》，将减重手术病人围术期护理分为</a:t>
            </a:r>
            <a:r>
              <a:rPr lang="zh-CN" altLang="en-US" sz="2400" spc="16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rPr>
              <a:t>入院前护理、术前护理、术中护理及术后护理4 个部分</a:t>
            </a:r>
            <a:r>
              <a:rPr lang="zh-CN" altLang="en-US" sz="2400" spc="16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rPr>
              <a:t>。现对该指南 20 项建议进行解读，为规范减重手术病人围术期护理提供参考。</a:t>
            </a:r>
            <a:endParaRPr lang="zh-CN" altLang="en-US" sz="2400" spc="16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endParaRPr>
          </a:p>
        </p:txBody>
      </p:sp>
    </p:spTree>
    <p:custDataLst>
      <p:tags r:id="rId14"/>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custDataLst>
              <p:tags r:id="rId2"/>
            </p:custDataLst>
          </p:nvPr>
        </p:nvSpPr>
        <p:spPr>
          <a:xfrm>
            <a:off x="2581904" y="3580130"/>
            <a:ext cx="1678305" cy="769620"/>
          </a:xfrm>
          <a:prstGeom prst="rect">
            <a:avLst/>
          </a:prstGeom>
          <a:noFill/>
        </p:spPr>
        <p:txBody>
          <a:bodyPr wrap="square" bIns="0" rtlCol="0" anchor="b" anchorCtr="0">
            <a:normAutofit/>
          </a:bodyPr>
          <a:lstStyle>
            <a:defPPr>
              <a:defRPr lang="en-US"/>
            </a:defPPr>
            <a:lvl1pPr marL="0" algn="ctr" defTabSz="914400" rtl="0" eaLnBrk="1" latinLnBrk="0" hangingPunct="1">
              <a:defRPr sz="5400" b="1" kern="1200">
                <a:solidFill>
                  <a:schemeClr val="tx2"/>
                </a:solidFill>
                <a:effectLst>
                  <a:outerShdw blurRad="38100" dist="38100" dir="2700000" algn="tl">
                    <a:schemeClr val="tx2">
                      <a:alpha val="43000"/>
                    </a:schemeClr>
                  </a:outerShdw>
                </a:effectLst>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a:solidFill>
                  <a:schemeClr val="dk1">
                    <a:lumMod val="85000"/>
                    <a:lumOff val="15000"/>
                  </a:schemeClr>
                </a:solidFill>
                <a:effectLst/>
                <a:latin typeface="Arial" pitchFamily="34" charset="0"/>
                <a:ea typeface="汉仪菱心体简" panose="02010400000101010101" charset="-122"/>
              </a:rPr>
              <a:t>目录</a:t>
            </a:r>
            <a:endParaRPr lang="zh-CN" altLang="en-US" sz="4400">
              <a:solidFill>
                <a:schemeClr val="dk1">
                  <a:lumMod val="85000"/>
                  <a:lumOff val="15000"/>
                </a:schemeClr>
              </a:solidFill>
              <a:effectLst/>
              <a:latin typeface="Arial" pitchFamily="34" charset="0"/>
              <a:ea typeface="汉仪菱心体简" panose="02010400000101010101" charset="-122"/>
            </a:endParaRPr>
          </a:p>
        </p:txBody>
      </p:sp>
      <p:sp>
        <p:nvSpPr>
          <p:cNvPr id="3" name="文本框 2"/>
          <p:cNvSpPr txBox="1"/>
          <p:nvPr>
            <p:custDataLst>
              <p:tags r:id="rId3"/>
            </p:custDataLst>
          </p:nvPr>
        </p:nvSpPr>
        <p:spPr>
          <a:xfrm>
            <a:off x="2581904" y="4363720"/>
            <a:ext cx="1678305" cy="307975"/>
          </a:xfrm>
          <a:prstGeom prst="rect">
            <a:avLst/>
          </a:prstGeom>
          <a:noFill/>
        </p:spPr>
        <p:txBody>
          <a:bodyPr wrap="square" t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a:solidFill>
                  <a:schemeClr val="dk1">
                    <a:lumMod val="85000"/>
                    <a:lumOff val="15000"/>
                  </a:schemeClr>
                </a:solidFill>
                <a:latin typeface="Arial" pitchFamily="34" charset="0"/>
                <a:ea typeface="汉仪铁线黑-65简" panose="00020600040101010101" charset="-122"/>
              </a:rPr>
              <a:t>CONTENTS</a:t>
            </a:r>
            <a:endParaRPr lang="en-US" altLang="zh-CN" sz="1600" b="1">
              <a:solidFill>
                <a:schemeClr val="dk1">
                  <a:lumMod val="85000"/>
                  <a:lumOff val="15000"/>
                </a:schemeClr>
              </a:solidFill>
              <a:latin typeface="Arial" pitchFamily="34" charset="0"/>
              <a:ea typeface="汉仪铁线黑-65简" panose="00020600040101010101" charset="-122"/>
            </a:endParaRPr>
          </a:p>
        </p:txBody>
      </p:sp>
      <p:cxnSp>
        <p:nvCxnSpPr>
          <p:cNvPr id="4" name="直接连接符 3"/>
          <p:cNvCxnSpPr/>
          <p:nvPr>
            <p:custDataLst>
              <p:tags r:id="rId4"/>
            </p:custDataLst>
          </p:nvPr>
        </p:nvCxnSpPr>
        <p:spPr>
          <a:xfrm flipH="1">
            <a:off x="8322304" y="2804795"/>
            <a:ext cx="0" cy="2983865"/>
          </a:xfrm>
          <a:prstGeom prst="line">
            <a:avLst/>
          </a:prstGeom>
          <a:ln w="1905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文本框 5"/>
          <p:cNvSpPr txBox="1"/>
          <p:nvPr>
            <p:custDataLst>
              <p:tags r:id="rId5"/>
            </p:custDataLst>
          </p:nvPr>
        </p:nvSpPr>
        <p:spPr>
          <a:xfrm>
            <a:off x="4825359" y="3204845"/>
            <a:ext cx="1076325" cy="1015365"/>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6000" b="1">
                <a:solidFill>
                  <a:schemeClr val="dk1">
                    <a:lumMod val="85000"/>
                    <a:lumOff val="15000"/>
                  </a:schemeClr>
                </a:solidFill>
                <a:latin typeface="Arial" pitchFamily="34" charset="0"/>
                <a:ea typeface="汉仪铁线黑-65简" panose="00020600040101010101" charset="-122"/>
              </a:rPr>
              <a:t>01</a:t>
            </a:r>
            <a:endParaRPr lang="en-US" altLang="zh-CN" sz="6000" b="1">
              <a:solidFill>
                <a:schemeClr val="dk1">
                  <a:lumMod val="85000"/>
                  <a:lumOff val="15000"/>
                </a:schemeClr>
              </a:solidFill>
              <a:latin typeface="Arial" pitchFamily="34" charset="0"/>
              <a:ea typeface="汉仪铁线黑-65简" panose="00020600040101010101" charset="-122"/>
            </a:endParaRPr>
          </a:p>
        </p:txBody>
      </p:sp>
      <p:sp>
        <p:nvSpPr>
          <p:cNvPr id="7" name="矩形 6"/>
          <p:cNvSpPr/>
          <p:nvPr>
            <p:custDataLst>
              <p:tags r:id="rId6"/>
            </p:custDataLst>
          </p:nvPr>
        </p:nvSpPr>
        <p:spPr>
          <a:xfrm>
            <a:off x="6083300" y="3536950"/>
            <a:ext cx="1993265" cy="350520"/>
          </a:xfrm>
          <a:prstGeom prst="rect">
            <a:avLst/>
          </a:prstGeom>
        </p:spPr>
        <p:txBody>
          <a:bodyPr wrap="square" lIns="0" tIns="46800" bIns="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b="1">
                <a:solidFill>
                  <a:schemeClr val="dk1">
                    <a:lumMod val="85000"/>
                    <a:lumOff val="15000"/>
                  </a:schemeClr>
                </a:solidFill>
                <a:latin typeface="Arial" pitchFamily="34" charset="0"/>
                <a:ea typeface="汉仪铁线黑-65简" panose="00020600040101010101" charset="-122"/>
              </a:rPr>
              <a:t>指南概况</a:t>
            </a:r>
            <a:endParaRPr lang="zh-CN" altLang="en-US" sz="2400" b="1">
              <a:solidFill>
                <a:schemeClr val="dk1">
                  <a:lumMod val="85000"/>
                  <a:lumOff val="15000"/>
                </a:schemeClr>
              </a:solidFill>
              <a:latin typeface="Arial" pitchFamily="34" charset="0"/>
              <a:ea typeface="汉仪铁线黑-65简" panose="00020600040101010101" charset="-122"/>
            </a:endParaRPr>
          </a:p>
        </p:txBody>
      </p:sp>
      <p:sp>
        <p:nvSpPr>
          <p:cNvPr id="14" name="文本框 13"/>
          <p:cNvSpPr txBox="1"/>
          <p:nvPr>
            <p:custDataLst>
              <p:tags r:id="rId7"/>
            </p:custDataLst>
          </p:nvPr>
        </p:nvSpPr>
        <p:spPr>
          <a:xfrm>
            <a:off x="4825359" y="4286250"/>
            <a:ext cx="1076325" cy="1015365"/>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6000" b="1">
                <a:solidFill>
                  <a:schemeClr val="dk1">
                    <a:lumMod val="85000"/>
                    <a:lumOff val="15000"/>
                  </a:schemeClr>
                </a:solidFill>
                <a:latin typeface="Arial" pitchFamily="34" charset="0"/>
                <a:ea typeface="汉仪铁线黑-65简" panose="00020600040101010101" charset="-122"/>
              </a:rPr>
              <a:t>03</a:t>
            </a:r>
            <a:endParaRPr lang="en-US" altLang="zh-CN" sz="6000" b="1">
              <a:solidFill>
                <a:schemeClr val="dk1">
                  <a:lumMod val="85000"/>
                  <a:lumOff val="15000"/>
                </a:schemeClr>
              </a:solidFill>
              <a:latin typeface="Arial" pitchFamily="34" charset="0"/>
              <a:ea typeface="汉仪铁线黑-65简" panose="00020600040101010101" charset="-122"/>
            </a:endParaRPr>
          </a:p>
        </p:txBody>
      </p:sp>
      <p:sp>
        <p:nvSpPr>
          <p:cNvPr id="15" name="矩形 14"/>
          <p:cNvSpPr/>
          <p:nvPr>
            <p:custDataLst>
              <p:tags r:id="rId8"/>
            </p:custDataLst>
          </p:nvPr>
        </p:nvSpPr>
        <p:spPr>
          <a:xfrm>
            <a:off x="6146159" y="4585335"/>
            <a:ext cx="1993265" cy="417195"/>
          </a:xfrm>
          <a:prstGeom prst="rect">
            <a:avLst/>
          </a:prstGeom>
        </p:spPr>
        <p:txBody>
          <a:bodyPr wrap="square" lIns="0" tIns="46800" bIns="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b="1">
                <a:solidFill>
                  <a:schemeClr val="dk1">
                    <a:lumMod val="85000"/>
                    <a:lumOff val="15000"/>
                  </a:schemeClr>
                </a:solidFill>
                <a:latin typeface="Arial" pitchFamily="34" charset="0"/>
                <a:ea typeface="汉仪铁线黑-65简" panose="00020600040101010101" charset="-122"/>
              </a:rPr>
              <a:t>小结</a:t>
            </a:r>
            <a:endParaRPr lang="zh-CN" altLang="en-US" sz="2400" b="1">
              <a:solidFill>
                <a:schemeClr val="dk1">
                  <a:lumMod val="85000"/>
                  <a:lumOff val="15000"/>
                </a:schemeClr>
              </a:solidFill>
              <a:latin typeface="Arial" pitchFamily="34" charset="0"/>
              <a:ea typeface="汉仪铁线黑-65简" panose="00020600040101010101" charset="-122"/>
            </a:endParaRPr>
          </a:p>
        </p:txBody>
      </p:sp>
      <p:sp>
        <p:nvSpPr>
          <p:cNvPr id="17" name="文本框 16"/>
          <p:cNvSpPr txBox="1"/>
          <p:nvPr>
            <p:custDataLst>
              <p:tags r:id="rId9"/>
            </p:custDataLst>
          </p:nvPr>
        </p:nvSpPr>
        <p:spPr>
          <a:xfrm>
            <a:off x="8591544" y="3204845"/>
            <a:ext cx="1076325" cy="1015365"/>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6000" b="1">
                <a:solidFill>
                  <a:schemeClr val="dk1">
                    <a:lumMod val="85000"/>
                    <a:lumOff val="15000"/>
                  </a:schemeClr>
                </a:solidFill>
                <a:latin typeface="Arial" pitchFamily="34" charset="0"/>
                <a:ea typeface="汉仪铁线黑-65简" panose="00020600040101010101" charset="-122"/>
              </a:rPr>
              <a:t>02</a:t>
            </a:r>
            <a:endParaRPr lang="en-US" altLang="zh-CN" sz="6000" b="1">
              <a:solidFill>
                <a:schemeClr val="dk1">
                  <a:lumMod val="85000"/>
                  <a:lumOff val="15000"/>
                </a:schemeClr>
              </a:solidFill>
              <a:latin typeface="Arial" pitchFamily="34" charset="0"/>
              <a:ea typeface="汉仪铁线黑-65简" panose="00020600040101010101" charset="-122"/>
            </a:endParaRPr>
          </a:p>
        </p:txBody>
      </p:sp>
      <p:sp>
        <p:nvSpPr>
          <p:cNvPr id="18" name="矩形 17"/>
          <p:cNvSpPr/>
          <p:nvPr>
            <p:custDataLst>
              <p:tags r:id="rId10"/>
            </p:custDataLst>
          </p:nvPr>
        </p:nvSpPr>
        <p:spPr>
          <a:xfrm>
            <a:off x="9782169" y="3470275"/>
            <a:ext cx="1993265" cy="417195"/>
          </a:xfrm>
          <a:prstGeom prst="rect">
            <a:avLst/>
          </a:prstGeom>
        </p:spPr>
        <p:txBody>
          <a:bodyPr wrap="square" lIns="0" tIns="46800" bIns="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b="1">
                <a:solidFill>
                  <a:schemeClr val="dk1">
                    <a:lumMod val="85000"/>
                    <a:lumOff val="15000"/>
                  </a:schemeClr>
                </a:solidFill>
                <a:latin typeface="Arial" pitchFamily="34" charset="0"/>
                <a:ea typeface="汉仪铁线黑-65简" panose="00020600040101010101" charset="-122"/>
              </a:rPr>
              <a:t>指南内容解读</a:t>
            </a:r>
            <a:endParaRPr lang="zh-CN" altLang="en-US" sz="2400" b="1">
              <a:solidFill>
                <a:schemeClr val="dk1">
                  <a:lumMod val="85000"/>
                  <a:lumOff val="15000"/>
                </a:schemeClr>
              </a:solidFill>
              <a:latin typeface="Arial" pitchFamily="34" charset="0"/>
              <a:ea typeface="汉仪铁线黑-65简" panose="00020600040101010101" charset="-122"/>
            </a:endParaRPr>
          </a:p>
        </p:txBody>
      </p:sp>
    </p:spTree>
    <p:custDataLst>
      <p:tags r:id="rId11"/>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3"/>
          <p:cNvSpPr/>
          <p:nvPr>
            <p:ph type="ctrTitle" idx="1"/>
            <p:custDataLst>
              <p:tags r:id="rId2"/>
            </p:custDataLst>
          </p:nvPr>
        </p:nvSpPr>
        <p:spPr/>
        <p:txBody>
          <a:bodyPr/>
          <a:lstStyle/>
          <a:p>
            <a:r>
              <a:rPr b="1">
                <a:ea typeface="汉仪铁线黑-65简" panose="00020600040101010101" charset="-122"/>
                <a:sym typeface="+mn-ea"/>
              </a:rPr>
              <a:t>指南概况</a:t>
            </a:r>
            <a:endParaRPr lang="zh-CN" altLang="en-US">
              <a:solidFill>
                <a:schemeClr val="dk1">
                  <a:lumMod val="85000"/>
                  <a:lumOff val="15000"/>
                </a:schemeClr>
              </a:solidFill>
            </a:endParaRPr>
          </a:p>
        </p:txBody>
      </p:sp>
      <p:sp>
        <p:nvSpPr>
          <p:cNvPr id="17" name="文本框 16"/>
          <p:cNvSpPr txBox="1"/>
          <p:nvPr>
            <p:custDataLst>
              <p:tags r:id="rId3"/>
            </p:custDataLst>
          </p:nvPr>
        </p:nvSpPr>
        <p:spPr>
          <a:xfrm>
            <a:off x="3888526" y="1736090"/>
            <a:ext cx="4414947" cy="757197"/>
          </a:xfrm>
          <a:prstGeom prst="rect">
            <a:avLst/>
          </a:prstGeom>
          <a:noFill/>
        </p:spPr>
        <p:txBody>
          <a:bodyPr wrap="square" anchor="b"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000" b="1" spc="400">
                <a:ln w="9525">
                  <a:noFill/>
                </a:ln>
                <a:solidFill>
                  <a:schemeClr val="dk1">
                    <a:lumMod val="85000"/>
                    <a:lumOff val="15000"/>
                  </a:schemeClr>
                </a:solidFill>
                <a:latin typeface="Arial" pitchFamily="34" charset="0"/>
                <a:ea typeface="汉仪铁线黑-65简" panose="00020600040101010101" charset="-122"/>
              </a:rPr>
              <a:t>PART.01</a:t>
            </a:r>
            <a:endParaRPr lang="en-US" altLang="zh-CN" sz="4000" b="1" spc="400">
              <a:ln w="9525">
                <a:noFill/>
              </a:ln>
              <a:solidFill>
                <a:schemeClr val="dk1">
                  <a:lumMod val="85000"/>
                  <a:lumOff val="15000"/>
                </a:schemeClr>
              </a:solidFill>
              <a:latin typeface="Arial" pitchFamily="34" charset="0"/>
              <a:ea typeface="汉仪铁线黑-65简" panose="00020600040101010101" charset="-122"/>
            </a:endParaRPr>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4"/>
            </p:custDataLst>
          </p:nvPr>
        </p:nvPicPr>
        <p:blipFill>
          <a:blip r:embed="rId3"/>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6"/>
            </p:custDataLst>
          </p:nvPr>
        </p:nvPicPr>
        <p:blipFill>
          <a:blip r:embed="rId5"/>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8"/>
            </p:custDataLst>
          </p:nvPr>
        </p:nvPicPr>
        <p:blipFill>
          <a:blip r:embed="rId7"/>
          <a:stretch>
            <a:fillRect/>
          </a:stretch>
        </p:blipFill>
        <p:spPr>
          <a:xfrm>
            <a:off x="0" y="5714960"/>
            <a:ext cx="1323175" cy="1143040"/>
          </a:xfrm>
          <a:prstGeom prst="rect">
            <a:avLst/>
          </a:prstGeom>
          <a:ln w="12700">
            <a:miter lim="400000"/>
          </a:ln>
        </p:spPr>
      </p:pic>
      <p:sp>
        <p:nvSpPr>
          <p:cNvPr id="21" name="文本框 20"/>
          <p:cNvSpPr txBox="1"/>
          <p:nvPr>
            <p:custDataLst>
              <p:tags r:id="rId9"/>
            </p:custDataLst>
          </p:nvPr>
        </p:nvSpPr>
        <p:spPr>
          <a:xfrm>
            <a:off x="2347607" y="1311686"/>
            <a:ext cx="6880198" cy="872831"/>
          </a:xfrm>
          <a:prstGeom prst="rect">
            <a:avLst/>
          </a:prstGeom>
        </p:spPr>
        <p:txBody>
          <a:bodyPr vert="horz" lIns="91440" tIns="45720" rIns="91440" bIns="45720" rtlCol="0" anchor="ctr">
            <a:normAutofit lnSpcReduction="10000"/>
          </a:bodyPr>
          <a:lstStyle>
            <a:defPPr>
              <a:defRPr lang="zh-CN"/>
            </a:defPPr>
            <a:lvl1pPr marL="0" algn="l" defTabSz="914400" rtl="0" eaLnBrk="1" latinLnBrk="0" hangingPunct="1">
              <a:lnSpc>
                <a:spcPct val="90000"/>
              </a:lnSpc>
              <a:spcBef>
                <a:spcPct val="0"/>
              </a:spcBef>
              <a:buNone/>
              <a:defRPr sz="4400" kern="1200" cap="all">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4000" b="1" spc="300">
                <a:solidFill>
                  <a:schemeClr val="dk1">
                    <a:lumMod val="85000"/>
                    <a:lumOff val="15000"/>
                  </a:schemeClr>
                </a:solidFill>
                <a:latin typeface="Arial" pitchFamily="34" charset="0"/>
                <a:ea typeface="汉仪铁线黑-65简" panose="00020600040101010101" charset="-122"/>
                <a:sym typeface="Arial" pitchFamily="34" charset="0"/>
              </a:rPr>
              <a:t>01</a:t>
            </a:r>
            <a:r>
              <a:rPr sz="4000" b="1">
                <a:ea typeface="汉仪铁线黑-65简" panose="00020600040101010101" charset="-122"/>
                <a:sym typeface="+mn-ea"/>
              </a:rPr>
              <a:t>指南概况</a:t>
            </a:r>
            <a:endParaRPr lang="en-US" altLang="zh-CN" sz="4000" b="1" spc="300">
              <a:solidFill>
                <a:schemeClr val="dk1">
                  <a:lumMod val="85000"/>
                  <a:lumOff val="15000"/>
                </a:schemeClr>
              </a:solidFill>
              <a:latin typeface="Arial" pitchFamily="34" charset="0"/>
              <a:ea typeface="汉仪铁线黑-65简" panose="00020600040101010101" charset="-122"/>
              <a:sym typeface="Arial" pitchFamily="34" charset="0"/>
            </a:endParaRPr>
          </a:p>
        </p:txBody>
      </p:sp>
      <p:sp>
        <p:nvSpPr>
          <p:cNvPr id="36" name="文本框 35"/>
          <p:cNvSpPr txBox="1"/>
          <p:nvPr>
            <p:custDataLst>
              <p:tags r:id="rId10"/>
            </p:custDataLst>
          </p:nvPr>
        </p:nvSpPr>
        <p:spPr>
          <a:xfrm>
            <a:off x="2943225" y="2913380"/>
            <a:ext cx="5581015" cy="281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defPPr>
              <a:defRPr lang="zh-CN"/>
            </a:defPPr>
            <a:lvl1pPr marL="0" algn="l" defTabSz="914400" rtl="0" eaLnBrk="1" fontAlgn="base" latinLnBrk="0" hangingPunct="1">
              <a:spcBef>
                <a:spcPct val="0"/>
              </a:spcBef>
              <a:spcAft>
                <a:spcPct val="0"/>
              </a:spcAft>
              <a:buFont typeface="Arial" pitchFamily="34" charset="0"/>
              <a:buNone/>
              <a:defRPr sz="1800" kern="1200">
                <a:solidFill>
                  <a:schemeClr val="tx1"/>
                </a:solidFill>
                <a:latin typeface="+mn-lt"/>
                <a:ea typeface="微软雅黑"/>
                <a:cs typeface="+mn-cs"/>
              </a:defRPr>
            </a:lvl1pPr>
            <a:lvl2pPr marL="742950" indent="-285750" algn="l" defTabSz="914400" rtl="0" eaLnBrk="1" latinLnBrk="0" hangingPunct="1">
              <a:defRPr sz="1800" kern="1200">
                <a:solidFill>
                  <a:schemeClr val="tx1"/>
                </a:solidFill>
                <a:latin typeface="Calibri"/>
                <a:ea typeface="微软雅黑"/>
                <a:cs typeface="+mn-cs"/>
              </a:defRPr>
            </a:lvl2pPr>
            <a:lvl3pPr marL="1143000" indent="-228600" algn="l" defTabSz="914400" rtl="0" eaLnBrk="1" latinLnBrk="0" hangingPunct="1">
              <a:defRPr sz="1800" kern="1200">
                <a:solidFill>
                  <a:schemeClr val="tx1"/>
                </a:solidFill>
                <a:latin typeface="Calibri"/>
                <a:ea typeface="微软雅黑"/>
                <a:cs typeface="+mn-cs"/>
              </a:defRPr>
            </a:lvl3pPr>
            <a:lvl4pPr marL="1600200" indent="-228600" algn="l" defTabSz="914400" rtl="0" eaLnBrk="1" latinLnBrk="0" hangingPunct="1">
              <a:defRPr sz="1800" kern="1200">
                <a:solidFill>
                  <a:schemeClr val="tx1"/>
                </a:solidFill>
                <a:latin typeface="Calibri"/>
                <a:ea typeface="微软雅黑"/>
                <a:cs typeface="+mn-cs"/>
              </a:defRPr>
            </a:lvl4pPr>
            <a:lvl5pPr marL="2057400" indent="-228600" algn="l" defTabSz="914400" rtl="0" eaLnBrk="1" latinLnBrk="0" hangingPunct="1">
              <a:defRPr sz="1800" kern="1200">
                <a:solidFill>
                  <a:schemeClr val="tx1"/>
                </a:solidFill>
                <a:latin typeface="Calibri"/>
                <a:ea typeface="微软雅黑"/>
                <a:cs typeface="+mn-cs"/>
              </a:defRPr>
            </a:lvl5pPr>
            <a:lvl6pPr marL="2514600" indent="-228600" algn="l" defTabSz="914400" rtl="0" eaLnBrk="1" fontAlgn="base" latinLnBrk="0" hangingPunct="1">
              <a:spcBef>
                <a:spcPct val="0"/>
              </a:spcBef>
              <a:spcAft>
                <a:spcPct val="0"/>
              </a:spcAft>
              <a:buFont typeface="Arial" pitchFamily="34" charset="0"/>
              <a:defRPr sz="1800" kern="1200">
                <a:solidFill>
                  <a:schemeClr val="tx1"/>
                </a:solidFill>
                <a:latin typeface="Calibri"/>
                <a:ea typeface="微软雅黑"/>
                <a:cs typeface="+mn-cs"/>
              </a:defRPr>
            </a:lvl6pPr>
            <a:lvl7pPr marL="2971800" indent="-228600" algn="l" defTabSz="914400" rtl="0" eaLnBrk="1" fontAlgn="base" latinLnBrk="0" hangingPunct="1">
              <a:spcBef>
                <a:spcPct val="0"/>
              </a:spcBef>
              <a:spcAft>
                <a:spcPct val="0"/>
              </a:spcAft>
              <a:buFont typeface="Arial" pitchFamily="34" charset="0"/>
              <a:defRPr sz="1800" kern="1200">
                <a:solidFill>
                  <a:schemeClr val="tx1"/>
                </a:solidFill>
                <a:latin typeface="Calibri"/>
                <a:ea typeface="微软雅黑"/>
                <a:cs typeface="+mn-cs"/>
              </a:defRPr>
            </a:lvl7pPr>
            <a:lvl8pPr marL="3429000" indent="-228600" algn="l" defTabSz="914400" rtl="0" eaLnBrk="1" fontAlgn="base" latinLnBrk="0" hangingPunct="1">
              <a:spcBef>
                <a:spcPct val="0"/>
              </a:spcBef>
              <a:spcAft>
                <a:spcPct val="0"/>
              </a:spcAft>
              <a:buFont typeface="Arial" pitchFamily="34" charset="0"/>
              <a:defRPr sz="1800" kern="1200">
                <a:solidFill>
                  <a:schemeClr val="tx1"/>
                </a:solidFill>
                <a:latin typeface="Calibri"/>
                <a:ea typeface="微软雅黑"/>
                <a:cs typeface="+mn-cs"/>
              </a:defRPr>
            </a:lvl8pPr>
            <a:lvl9pPr marL="3886200" indent="-228600" algn="l" defTabSz="914400" rtl="0" eaLnBrk="1" fontAlgn="base" latinLnBrk="0" hangingPunct="1">
              <a:spcBef>
                <a:spcPct val="0"/>
              </a:spcBef>
              <a:spcAft>
                <a:spcPct val="0"/>
              </a:spcAft>
              <a:buFont typeface="Arial" pitchFamily="34" charset="0"/>
              <a:defRPr sz="1800" kern="1200">
                <a:solidFill>
                  <a:schemeClr val="tx1"/>
                </a:solidFill>
                <a:latin typeface="Calibri"/>
                <a:ea typeface="微软雅黑"/>
                <a:cs typeface="+mn-cs"/>
              </a:defRPr>
            </a:lvl9pPr>
          </a:lstStyle>
          <a:p>
            <a:pPr lvl="0">
              <a:lnSpc>
                <a:spcPct val="120000"/>
              </a:lnSpc>
              <a:spcAft>
                <a:spcPct val="0"/>
              </a:spcAft>
              <a:buClrTx/>
              <a:buSzTx/>
              <a:buFontTx/>
            </a:pPr>
            <a:r>
              <a:rPr lang="zh-CN" altLang="en-US"/>
              <a:t>基 于 Cochrane 清单该指南基于Cochrane 清单评估 纳入证 据的方法学质量，根据 GRADE 评分系统进行证据分级，证据质量分为 </a:t>
            </a:r>
            <a:r>
              <a:rPr lang="zh-CN" altLang="en-US">
                <a:solidFill>
                  <a:srgbClr val="FF0000"/>
                </a:solidFill>
              </a:rPr>
              <a:t>4 个等级（高质量、中等质量、低质量及极低质量）</a:t>
            </a:r>
            <a:r>
              <a:rPr lang="zh-CN" altLang="en-US"/>
              <a:t>，推荐强度分为</a:t>
            </a:r>
            <a:r>
              <a:rPr lang="zh-CN" altLang="en-US">
                <a:solidFill>
                  <a:srgbClr val="FF0000"/>
                </a:solidFill>
              </a:rPr>
              <a:t>弱推荐</a:t>
            </a:r>
            <a:r>
              <a:rPr lang="zh-CN" altLang="en-US"/>
              <a:t>（指推荐的风险与获益均衡或存在获益但不确定）和</a:t>
            </a:r>
            <a:r>
              <a:rPr lang="zh-CN" altLang="en-US">
                <a:solidFill>
                  <a:srgbClr val="FF0000"/>
                </a:solidFill>
              </a:rPr>
              <a:t>强推荐</a:t>
            </a:r>
            <a:r>
              <a:rPr lang="zh-CN" altLang="en-US"/>
              <a:t>（指推荐的干预方案的获益明显大于风 险）</a:t>
            </a:r>
            <a:r>
              <a:rPr lang="zh-CN" altLang="en-US">
                <a:solidFill>
                  <a:srgbClr val="FF0000"/>
                </a:solidFill>
              </a:rPr>
              <a:t>2 个 等级。</a:t>
            </a:r>
            <a:r>
              <a:rPr lang="zh-CN" altLang="en-US"/>
              <a:t>指南从入院前、术前、术中和术后护理 4 个方面提出了 20 项建议。</a:t>
            </a:r>
            <a:endParaRPr lang="zh-CN" altLang="en-US"/>
          </a:p>
        </p:txBody>
      </p:sp>
    </p:spTree>
    <p:custDataLst>
      <p:tags r:id="rId11"/>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3"/>
          <p:cNvSpPr/>
          <p:nvPr>
            <p:ph type="ctrTitle" idx="1"/>
            <p:custDataLst>
              <p:tags r:id="rId2"/>
            </p:custDataLst>
          </p:nvPr>
        </p:nvSpPr>
        <p:spPr/>
        <p:txBody>
          <a:bodyPr/>
          <a:lstStyle/>
          <a:p>
            <a:r>
              <a:rPr b="1">
                <a:ea typeface="汉仪铁线黑-65简" panose="00020600040101010101" charset="-122"/>
                <a:sym typeface="+mn-ea"/>
              </a:rPr>
              <a:t>指南内容解读</a:t>
            </a:r>
            <a:endParaRPr lang="zh-CN" altLang="en-US">
              <a:solidFill>
                <a:schemeClr val="dk1">
                  <a:lumMod val="85000"/>
                  <a:lumOff val="15000"/>
                </a:schemeClr>
              </a:solidFill>
            </a:endParaRPr>
          </a:p>
        </p:txBody>
      </p:sp>
      <p:sp>
        <p:nvSpPr>
          <p:cNvPr id="17" name="文本框 16"/>
          <p:cNvSpPr txBox="1"/>
          <p:nvPr>
            <p:custDataLst>
              <p:tags r:id="rId3"/>
            </p:custDataLst>
          </p:nvPr>
        </p:nvSpPr>
        <p:spPr>
          <a:xfrm>
            <a:off x="3888526" y="1736090"/>
            <a:ext cx="4414947" cy="757197"/>
          </a:xfrm>
          <a:prstGeom prst="rect">
            <a:avLst/>
          </a:prstGeom>
          <a:noFill/>
        </p:spPr>
        <p:txBody>
          <a:bodyPr wrap="square" anchor="b"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000" b="1" spc="400">
                <a:ln w="9525">
                  <a:noFill/>
                </a:ln>
                <a:solidFill>
                  <a:schemeClr val="dk1">
                    <a:lumMod val="85000"/>
                    <a:lumOff val="15000"/>
                  </a:schemeClr>
                </a:solidFill>
                <a:latin typeface="Arial" pitchFamily="34" charset="0"/>
                <a:ea typeface="汉仪铁线黑-65简" panose="00020600040101010101" charset="-122"/>
              </a:rPr>
              <a:t>PART.02</a:t>
            </a:r>
            <a:endParaRPr lang="en-US" altLang="zh-CN" sz="4000" b="1" spc="400">
              <a:ln w="9525">
                <a:noFill/>
              </a:ln>
              <a:solidFill>
                <a:schemeClr val="dk1">
                  <a:lumMod val="85000"/>
                  <a:lumOff val="15000"/>
                </a:schemeClr>
              </a:solidFill>
              <a:latin typeface="Arial" pitchFamily="34" charset="0"/>
              <a:ea typeface="汉仪铁线黑-65简" panose="00020600040101010101" charset="-122"/>
            </a:endParaRPr>
          </a:p>
        </p:txBody>
      </p:sp>
    </p:spTree>
    <p:custDataLst>
      <p:tags r:id="rId4"/>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2"/>
        </a:solidFill>
        <a:effectLst/>
      </p:bgPr>
    </p:bg>
    <p:spTree>
      <p:nvGrpSpPr>
        <p:cNvPr id="1" name=""/>
        <p:cNvGrpSpPr/>
        <p:nvPr/>
      </p:nvGrpSpPr>
      <p:grpSpPr>
        <a:xfrm>
          <a:off x="0" y="0"/>
          <a:ext cx="0" cy="0"/>
        </a:xfrm>
      </p:grpSpPr>
      <p:pic>
        <p:nvPicPr>
          <p:cNvPr id="22" name="医疗 拷贝.jpg" descr="医疗 拷贝.jpg"/>
          <p:cNvPicPr>
            <a:picLocks noChangeAspect="1"/>
          </p:cNvPicPr>
          <p:nvPr>
            <p:custDataLst>
              <p:tags r:id="rId4"/>
            </p:custDataLst>
          </p:nvPr>
        </p:nvPicPr>
        <p:blipFill>
          <a:blip r:embed="rId3"/>
          <a:stretch>
            <a:fillRect/>
          </a:stretch>
        </p:blipFill>
        <p:spPr>
          <a:xfrm>
            <a:off x="0" y="0"/>
            <a:ext cx="12192000" cy="6858000"/>
          </a:xfrm>
          <a:prstGeom prst="rect">
            <a:avLst/>
          </a:prstGeom>
          <a:ln w="12700">
            <a:miter lim="400000"/>
          </a:ln>
        </p:spPr>
      </p:pic>
      <p:sp>
        <p:nvSpPr>
          <p:cNvPr id="20" name="矩形 19"/>
          <p:cNvSpPr/>
          <p:nvPr>
            <p:custDataLst>
              <p:tags r:id="rId5"/>
            </p:custDataLst>
          </p:nvPr>
        </p:nvSpPr>
        <p:spPr>
          <a:xfrm>
            <a:off x="0" y="0"/>
            <a:ext cx="12192000" cy="912114"/>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endParaRPr lang="en-US" altLang="zh-CN">
              <a:solidFill>
                <a:schemeClr val="lt1"/>
              </a:solidFill>
              <a:latin typeface="汉仪铁线黑-65简" panose="00020600040101010101" charset="-122"/>
              <a:ea typeface="汉仪铁线黑-65简" panose="00020600040101010101" charset="-122"/>
              <a:sym typeface="+mn-ea"/>
            </a:endParaRPr>
          </a:p>
        </p:txBody>
      </p:sp>
      <p:pic>
        <p:nvPicPr>
          <p:cNvPr id="19" name="医疗_07.png" descr="医疗_07.png"/>
          <p:cNvPicPr>
            <a:picLocks noChangeAspect="1"/>
          </p:cNvPicPr>
          <p:nvPr>
            <p:custDataLst>
              <p:tags r:id="rId7"/>
            </p:custDataLst>
          </p:nvPr>
        </p:nvPicPr>
        <p:blipFill>
          <a:blip r:embed="rId6"/>
          <a:stretch>
            <a:fillRect/>
          </a:stretch>
        </p:blipFill>
        <p:spPr>
          <a:xfrm>
            <a:off x="0" y="5714960"/>
            <a:ext cx="1323175" cy="1143040"/>
          </a:xfrm>
          <a:prstGeom prst="rect">
            <a:avLst/>
          </a:prstGeom>
          <a:ln w="12700">
            <a:miter lim="400000"/>
          </a:ln>
        </p:spPr>
      </p:pic>
      <p:sp>
        <p:nvSpPr>
          <p:cNvPr id="11" name="矩形 12"/>
          <p:cNvSpPr/>
          <p:nvPr>
            <p:custDataLst>
              <p:tags r:id="rId8"/>
            </p:custDataLst>
          </p:nvPr>
        </p:nvSpPr>
        <p:spPr>
          <a:xfrm>
            <a:off x="542925" y="1993900"/>
            <a:ext cx="2593340" cy="3389630"/>
          </a:xfrm>
          <a:prstGeom prst="rect">
            <a:avLst/>
          </a:prstGeom>
          <a:solidFill>
            <a:srgbClr val="000000">
              <a:alpha val="0"/>
            </a:srgbClr>
          </a:solidFill>
          <a:ln w="4445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汉仪铁线黑-65简" panose="00020600040101010101" charset="-122"/>
              <a:ea typeface="汉仪铁线黑-65简" panose="00020600040101010101" charset="-122"/>
            </a:endParaRPr>
          </a:p>
        </p:txBody>
      </p:sp>
      <p:sp>
        <p:nvSpPr>
          <p:cNvPr id="15" name="文本框 14"/>
          <p:cNvSpPr txBox="1"/>
          <p:nvPr>
            <p:custDataLst>
              <p:tags r:id="rId9"/>
            </p:custDataLst>
          </p:nvPr>
        </p:nvSpPr>
        <p:spPr>
          <a:xfrm>
            <a:off x="457155" y="152400"/>
            <a:ext cx="11277689" cy="609600"/>
          </a:xfrm>
          <a:prstGeom prst="rect">
            <a:avLst/>
          </a:prstGeom>
          <a:noFill/>
        </p:spPr>
        <p:txBody>
          <a:bodyPr wrap="square" lIns="63500" tIns="25400" rIns="63500" bIns="254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spcBef>
                <a:spcPct val="0"/>
              </a:spcBef>
              <a:spcAft>
                <a:spcPct val="0"/>
              </a:spcAft>
              <a:buSzTx/>
              <a:buNone/>
            </a:pPr>
            <a:r>
              <a:rPr lang="en-US" altLang="zh-CN" sz="3200" b="1" spc="160">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2.1 入院前护理建议</a:t>
            </a:r>
            <a:endParaRPr lang="en-US" altLang="zh-CN" sz="3200" b="1" spc="160">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p:txBody>
      </p:sp>
      <p:pic>
        <p:nvPicPr>
          <p:cNvPr id="16" name="图片 15"/>
          <p:cNvPicPr>
            <a:picLocks noChangeAspect="1"/>
          </p:cNvPicPr>
          <p:nvPr>
            <p:custDataLst>
              <p:tags r:id="rId11"/>
            </p:custDataLst>
          </p:nvPr>
        </p:nvPicPr>
        <p:blipFill>
          <a:blip r:embed="rId10"/>
          <a:stretch>
            <a:fillRect/>
          </a:stretch>
        </p:blipFill>
        <p:spPr>
          <a:xfrm>
            <a:off x="719455" y="3153410"/>
            <a:ext cx="2483485" cy="1656080"/>
          </a:xfrm>
          <a:custGeom>
            <a:cxnLst>
              <a:cxn ang="3">
                <a:pos x="hc" y="t"/>
              </a:cxn>
              <a:cxn ang="cd2">
                <a:pos x="l" y="vc"/>
              </a:cxn>
              <a:cxn ang="cd4">
                <a:pos x="hc" y="b"/>
              </a:cxn>
              <a:cxn ang="0">
                <a:pos x="r" y="vc"/>
              </a:cxn>
            </a:cxnLst>
            <a:rect l="l" t="t" r="r" b="b"/>
            <a:pathLst>
              <a:path w="4320" h="3840">
                <a:moveTo>
                  <a:pt x="0" y="0"/>
                </a:moveTo>
                <a:lnTo>
                  <a:pt x="4320" y="0"/>
                </a:lnTo>
                <a:lnTo>
                  <a:pt x="4320" y="3840"/>
                </a:lnTo>
                <a:lnTo>
                  <a:pt x="0" y="3840"/>
                </a:lnTo>
                <a:lnTo>
                  <a:pt x="0" y="0"/>
                </a:lnTo>
                <a:close/>
              </a:path>
            </a:pathLst>
          </a:custGeom>
        </p:spPr>
      </p:pic>
      <p:sp>
        <p:nvSpPr>
          <p:cNvPr id="18" name="Title 6"/>
          <p:cNvSpPr txBox="1"/>
          <p:nvPr>
            <p:custDataLst>
              <p:tags r:id="rId12"/>
            </p:custDataLst>
          </p:nvPr>
        </p:nvSpPr>
        <p:spPr>
          <a:xfrm>
            <a:off x="3594735" y="762635"/>
            <a:ext cx="8227695" cy="5852160"/>
          </a:xfrm>
          <a:prstGeom prst="rect">
            <a:avLst/>
          </a:prstGeom>
          <a:noFill/>
          <a:ln w="3175">
            <a:noFill/>
            <a:prstDash val="dash"/>
          </a:ln>
        </p:spPr>
        <p:txBody>
          <a:bodyPr wrap="square" lIns="63500" tIns="25400" rIns="63500" bIns="25400" anchor="ctr"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6700" lvl="0" indent="-266700" algn="l" fontAlgn="ctr">
              <a:lnSpc>
                <a:spcPct val="120000"/>
              </a:lnSpc>
              <a:spcBef>
                <a:spcPct val="0"/>
              </a:spcBef>
              <a:spcAft>
                <a:spcPts val="800"/>
              </a:spcAft>
              <a:buSzTx/>
              <a:buFont typeface="Wingdings" panose="05000000000000000000" charset="0"/>
              <a:buChar char="l"/>
            </a:pPr>
            <a:r>
              <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信息、教育和咨询</a:t>
            </a:r>
            <a:endPar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美国代谢和减重手术协会推荐</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在减重手术前对病人进行社会心理评估，包括环境、社会关系、营养和行为因素。</a:t>
            </a: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[6]</a:t>
            </a:r>
            <a:endPar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虽然目前缺乏减重手术术前标准化教育方案且对减重手术病人的益处存在分歧，但术前制订健康教育计划可以减少术后焦虑、疼痛、切口并发症，缩短住院时 间[4]，</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建议向所有病人提供适合个体要求的术前健康信息和健康教育</a:t>
            </a: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（低质量，强推荐）。</a:t>
            </a:r>
            <a:endPar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推荐将术前信息和教育作为知情同意的必要步骤</a:t>
            </a: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，以提高病人对手术的认知、充分衡量手术的风险与益处，促进病人做出明智的决策。</a:t>
            </a:r>
            <a:endPar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266700" lvl="0" indent="-266700" algn="l" fontAlgn="ctr">
              <a:lnSpc>
                <a:spcPct val="120000"/>
              </a:lnSpc>
              <a:spcBef>
                <a:spcPct val="0"/>
              </a:spcBef>
              <a:spcAft>
                <a:spcPts val="800"/>
              </a:spcAft>
              <a:buSzTx/>
              <a:buFont typeface="Wingdings" panose="05000000000000000000" charset="0"/>
              <a:buChar char="l"/>
            </a:pPr>
            <a:r>
              <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手术适应证和禁忌证</a:t>
            </a:r>
            <a:endPar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指南建议：</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减重手术的手术适应证应遵循最新的国际和国家指南</a:t>
            </a: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（中等质量，强推荐）。既往指南推荐减重手术适应证为单纯性体质指数（BMI）≥40kg/m2 或 BMI≥35kg/m2、可通过减重手术改善/解决的肥胖相关并发症[7]。</a:t>
            </a:r>
            <a:endPar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国际糖尿病组织在2016年的联合声明</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建议Ⅰ级肥胖的T2DM 病人采用了最佳药物治疗高血糖仍控制不佳时，代谢手术可作为一种选择[8]。</a:t>
            </a:r>
            <a:endPar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p:txBody>
      </p:sp>
    </p:spTree>
    <p:custDataLst>
      <p:tags r:id="rId13"/>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2"/>
        </a:solidFill>
        <a:effectLst/>
      </p:bgPr>
    </p:bg>
    <p:spTree>
      <p:nvGrpSpPr>
        <p:cNvPr id="1" name=""/>
        <p:cNvGrpSpPr/>
        <p:nvPr/>
      </p:nvGrpSpPr>
      <p:grpSpPr>
        <a:xfrm>
          <a:off x="0" y="0"/>
          <a:ext cx="0" cy="0"/>
        </a:xfrm>
      </p:grpSpPr>
      <p:pic>
        <p:nvPicPr>
          <p:cNvPr id="22" name="医疗 拷贝.jpg" descr="医疗 拷贝.jpg"/>
          <p:cNvPicPr>
            <a:picLocks noChangeAspect="1"/>
          </p:cNvPicPr>
          <p:nvPr>
            <p:custDataLst>
              <p:tags r:id="rId4"/>
            </p:custDataLst>
          </p:nvPr>
        </p:nvPicPr>
        <p:blipFill>
          <a:blip r:embed="rId3"/>
          <a:stretch>
            <a:fillRect/>
          </a:stretch>
        </p:blipFill>
        <p:spPr>
          <a:xfrm>
            <a:off x="0" y="0"/>
            <a:ext cx="12192000" cy="6858000"/>
          </a:xfrm>
          <a:prstGeom prst="rect">
            <a:avLst/>
          </a:prstGeom>
          <a:ln w="12700">
            <a:miter lim="400000"/>
          </a:ln>
        </p:spPr>
      </p:pic>
      <p:sp>
        <p:nvSpPr>
          <p:cNvPr id="20" name="矩形 19"/>
          <p:cNvSpPr/>
          <p:nvPr>
            <p:custDataLst>
              <p:tags r:id="rId5"/>
            </p:custDataLst>
          </p:nvPr>
        </p:nvSpPr>
        <p:spPr>
          <a:xfrm>
            <a:off x="0" y="0"/>
            <a:ext cx="12192000" cy="912114"/>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endParaRPr lang="en-US" altLang="zh-CN">
              <a:solidFill>
                <a:schemeClr val="lt1"/>
              </a:solidFill>
              <a:latin typeface="汉仪铁线黑-65简" panose="00020600040101010101" charset="-122"/>
              <a:ea typeface="汉仪铁线黑-65简" panose="00020600040101010101" charset="-122"/>
              <a:sym typeface="+mn-ea"/>
            </a:endParaRPr>
          </a:p>
        </p:txBody>
      </p:sp>
      <p:pic>
        <p:nvPicPr>
          <p:cNvPr id="19" name="医疗_07.png" descr="医疗_07.png"/>
          <p:cNvPicPr>
            <a:picLocks noChangeAspect="1"/>
          </p:cNvPicPr>
          <p:nvPr>
            <p:custDataLst>
              <p:tags r:id="rId7"/>
            </p:custDataLst>
          </p:nvPr>
        </p:nvPicPr>
        <p:blipFill>
          <a:blip r:embed="rId6"/>
          <a:stretch>
            <a:fillRect/>
          </a:stretch>
        </p:blipFill>
        <p:spPr>
          <a:xfrm>
            <a:off x="0" y="5714960"/>
            <a:ext cx="1323175" cy="1143040"/>
          </a:xfrm>
          <a:prstGeom prst="rect">
            <a:avLst/>
          </a:prstGeom>
          <a:ln w="12700">
            <a:miter lim="400000"/>
          </a:ln>
        </p:spPr>
      </p:pic>
      <p:sp>
        <p:nvSpPr>
          <p:cNvPr id="11" name="矩形 12"/>
          <p:cNvSpPr/>
          <p:nvPr>
            <p:custDataLst>
              <p:tags r:id="rId8"/>
            </p:custDataLst>
          </p:nvPr>
        </p:nvSpPr>
        <p:spPr>
          <a:xfrm>
            <a:off x="542925" y="1993900"/>
            <a:ext cx="2593340" cy="3389630"/>
          </a:xfrm>
          <a:prstGeom prst="rect">
            <a:avLst/>
          </a:prstGeom>
          <a:solidFill>
            <a:srgbClr val="000000">
              <a:alpha val="0"/>
            </a:srgbClr>
          </a:solidFill>
          <a:ln w="4445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汉仪铁线黑-65简" panose="00020600040101010101" charset="-122"/>
              <a:ea typeface="汉仪铁线黑-65简" panose="00020600040101010101" charset="-122"/>
            </a:endParaRPr>
          </a:p>
        </p:txBody>
      </p:sp>
      <p:sp>
        <p:nvSpPr>
          <p:cNvPr id="15" name="文本框 14"/>
          <p:cNvSpPr txBox="1"/>
          <p:nvPr>
            <p:custDataLst>
              <p:tags r:id="rId9"/>
            </p:custDataLst>
          </p:nvPr>
        </p:nvSpPr>
        <p:spPr>
          <a:xfrm>
            <a:off x="457155" y="152400"/>
            <a:ext cx="11277689" cy="609600"/>
          </a:xfrm>
          <a:prstGeom prst="rect">
            <a:avLst/>
          </a:prstGeom>
          <a:noFill/>
        </p:spPr>
        <p:txBody>
          <a:bodyPr wrap="square" lIns="63500" tIns="25400" rIns="63500" bIns="254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spcBef>
                <a:spcPct val="0"/>
              </a:spcBef>
              <a:spcAft>
                <a:spcPct val="0"/>
              </a:spcAft>
              <a:buSzTx/>
              <a:buNone/>
            </a:pPr>
            <a:r>
              <a:rPr lang="en-US" altLang="zh-CN" sz="3200" b="1" spc="160">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2.1 入院前护理建议</a:t>
            </a:r>
            <a:endParaRPr lang="en-US" altLang="zh-CN" sz="3200" b="1" spc="160">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p:txBody>
      </p:sp>
      <p:pic>
        <p:nvPicPr>
          <p:cNvPr id="16" name="图片 15"/>
          <p:cNvPicPr>
            <a:picLocks noChangeAspect="1"/>
          </p:cNvPicPr>
          <p:nvPr>
            <p:custDataLst>
              <p:tags r:id="rId11"/>
            </p:custDataLst>
          </p:nvPr>
        </p:nvPicPr>
        <p:blipFill>
          <a:blip r:embed="rId10"/>
          <a:stretch>
            <a:fillRect/>
          </a:stretch>
        </p:blipFill>
        <p:spPr>
          <a:xfrm>
            <a:off x="719455" y="3153410"/>
            <a:ext cx="2483485" cy="1656080"/>
          </a:xfrm>
          <a:custGeom>
            <a:cxnLst>
              <a:cxn ang="3">
                <a:pos x="hc" y="t"/>
              </a:cxn>
              <a:cxn ang="cd2">
                <a:pos x="l" y="vc"/>
              </a:cxn>
              <a:cxn ang="cd4">
                <a:pos x="hc" y="b"/>
              </a:cxn>
              <a:cxn ang="0">
                <a:pos x="r" y="vc"/>
              </a:cxn>
            </a:cxnLst>
            <a:rect l="l" t="t" r="r" b="b"/>
            <a:pathLst>
              <a:path w="4320" h="3840">
                <a:moveTo>
                  <a:pt x="0" y="0"/>
                </a:moveTo>
                <a:lnTo>
                  <a:pt x="4320" y="0"/>
                </a:lnTo>
                <a:lnTo>
                  <a:pt x="4320" y="3840"/>
                </a:lnTo>
                <a:lnTo>
                  <a:pt x="0" y="3840"/>
                </a:lnTo>
                <a:lnTo>
                  <a:pt x="0" y="0"/>
                </a:lnTo>
                <a:close/>
              </a:path>
            </a:pathLst>
          </a:custGeom>
        </p:spPr>
      </p:pic>
      <p:sp>
        <p:nvSpPr>
          <p:cNvPr id="18" name="Title 6"/>
          <p:cNvSpPr txBox="1"/>
          <p:nvPr>
            <p:custDataLst>
              <p:tags r:id="rId12"/>
            </p:custDataLst>
          </p:nvPr>
        </p:nvSpPr>
        <p:spPr>
          <a:xfrm>
            <a:off x="3594735" y="762635"/>
            <a:ext cx="8227695" cy="5852160"/>
          </a:xfrm>
          <a:prstGeom prst="rect">
            <a:avLst/>
          </a:prstGeom>
          <a:noFill/>
          <a:ln w="3175">
            <a:noFill/>
            <a:prstDash val="dash"/>
          </a:ln>
        </p:spPr>
        <p:txBody>
          <a:bodyPr wrap="square" lIns="63500" tIns="25400" rIns="63500" bIns="25400" anchor="ctr"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6700" lvl="0" indent="-266700" algn="l" fontAlgn="ctr">
              <a:lnSpc>
                <a:spcPct val="120000"/>
              </a:lnSpc>
              <a:spcBef>
                <a:spcPct val="0"/>
              </a:spcBef>
              <a:spcAft>
                <a:spcPts val="800"/>
              </a:spcAft>
              <a:buSzTx/>
              <a:buFont typeface="Wingdings" panose="05000000000000000000" charset="0"/>
              <a:buChar char="l"/>
            </a:pPr>
            <a:r>
              <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术前优化</a:t>
            </a:r>
            <a:endParaRPr lang="zh-CN" altLang="en-US" sz="1800" spc="40">
              <a:ln w="3175">
                <a:noFill/>
                <a:prstDash val="dash"/>
              </a:ln>
              <a:solidFill>
                <a:schemeClr val="dk1">
                  <a:lumMod val="85000"/>
                  <a:lumOff val="15000"/>
                </a:schemeClr>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266700" lvl="1" indent="0" algn="l" fontAlgn="ctr">
              <a:lnSpc>
                <a:spcPct val="120000"/>
              </a:lnSpc>
              <a:spcBef>
                <a:spcPct val="0"/>
              </a:spcBef>
              <a:spcAft>
                <a:spcPts val="800"/>
              </a:spcAft>
              <a:buSzTx/>
              <a:buFont typeface="Arial" pitchFamily="34" charset="0"/>
              <a:buNone/>
            </a:pP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指南分别从戒烟、戒酒、术前减重3方面给出术前优化建议。</a:t>
            </a:r>
            <a:endPar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指南建议所有病人都应进行饮酒和吸烟的筛查，</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术前戒烟至少4周（中等质量，强推荐）。</a:t>
            </a:r>
            <a:endPar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指南建议：</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酗酒病人应严格戒酒</a:t>
            </a:r>
            <a:r>
              <a:rPr lang="en-US" altLang="zh-CN"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1-2</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年。</a:t>
            </a:r>
            <a:r>
              <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此外，应该向病人说明减重手术后复发的风险（低质量，强推荐）。</a:t>
            </a:r>
            <a:endPar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减重</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手术前食用极低或低热量饮食进行术前减肥（低质量，强推荐）。</a:t>
            </a:r>
            <a:endParaRPr lang="zh-CN" altLang="en-US" sz="1600" spc="10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正在进行降糖药物治疗的糖尿病病人</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应密切监测治疗效果</a:t>
            </a:r>
            <a:r>
              <a:rPr lang="zh-CN" altLang="en-US" sz="1600" spc="10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，并警惕低血糖的风险（低质量，强推荐）。</a:t>
            </a:r>
            <a:endParaRPr lang="zh-CN" altLang="en-US" sz="1600" spc="10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endPar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266700" lvl="0" indent="-266700" algn="l" fontAlgn="ctr">
              <a:lnSpc>
                <a:spcPct val="120000"/>
              </a:lnSpc>
              <a:spcBef>
                <a:spcPct val="0"/>
              </a:spcBef>
              <a:spcAft>
                <a:spcPts val="800"/>
              </a:spcAft>
              <a:buSzTx/>
              <a:buFont typeface="Wingdings" panose="05000000000000000000" charset="0"/>
              <a:buChar char="l"/>
            </a:pPr>
            <a:r>
              <a:rPr lang="zh-CN" altLang="en-US" sz="1800" spc="4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预康复和运动</a:t>
            </a:r>
            <a:endParaRPr lang="zh-CN" altLang="en-US" sz="1800" spc="40">
              <a:ln w="3175">
                <a:noFill/>
                <a:prstDash val="dash"/>
              </a:ln>
              <a:solidFill>
                <a:schemeClr val="tx1"/>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lvl="0" indent="0" algn="l" fontAlgn="ctr">
              <a:lnSpc>
                <a:spcPct val="120000"/>
              </a:lnSpc>
              <a:spcBef>
                <a:spcPct val="0"/>
              </a:spcBef>
              <a:spcAft>
                <a:spcPts val="800"/>
              </a:spcAft>
              <a:buSzTx/>
              <a:buFont typeface="Wingdings" panose="05000000000000000000" charset="0"/>
            </a:pPr>
            <a:r>
              <a:rPr altLang="zh-CN"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   </a:t>
            </a:r>
            <a:r>
              <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预康复不仅可以提高术前身体机能，还可以加快术后康复，减少术后并发症。</a:t>
            </a:r>
            <a:endPar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a:p>
            <a:pPr marL="508000" lvl="1" indent="-241300" algn="l" fontAlgn="ctr">
              <a:lnSpc>
                <a:spcPct val="120000"/>
              </a:lnSpc>
              <a:spcBef>
                <a:spcPct val="0"/>
              </a:spcBef>
              <a:spcAft>
                <a:spcPts val="800"/>
              </a:spcAft>
              <a:buSzTx/>
              <a:buFont typeface="Arial" pitchFamily="34" charset="0"/>
              <a:buChar char="○"/>
            </a:pPr>
            <a:r>
              <a:rPr lang="zh-CN" altLang="en-US" sz="1600" spc="100">
                <a:ln w="3175">
                  <a:noFill/>
                  <a:prstDash val="dash"/>
                </a:ln>
                <a:uFillTx/>
                <a:latin typeface="汉仪铁线黑-65简" panose="00020600040101010101" charset="-122"/>
                <a:ea typeface="汉仪铁线黑-65简" panose="00020600040101010101" charset="-122"/>
                <a:cs typeface="汉仪铁线黑-65简" panose="00020600040101010101" charset="-122"/>
                <a:sym typeface="Arial" pitchFamily="34" charset="0"/>
              </a:rPr>
              <a:t>虽然预康复可改善整体健康和呼吸功能，</a:t>
            </a:r>
            <a:r>
              <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rPr>
              <a:t>但目前缺乏证据推荐减重手术前的预康复（低质量，弱推荐）。</a:t>
            </a:r>
            <a:endParaRPr lang="zh-CN" altLang="en-US" sz="1600" spc="100">
              <a:ln w="3175">
                <a:noFill/>
                <a:prstDash val="dash"/>
              </a:ln>
              <a:solidFill>
                <a:srgbClr val="FF0000"/>
              </a:solidFill>
              <a:uFillTx/>
              <a:latin typeface="汉仪铁线黑-65简" panose="00020600040101010101" charset="-122"/>
              <a:ea typeface="汉仪铁线黑-65简" panose="00020600040101010101" charset="-122"/>
              <a:cs typeface="汉仪铁线黑-65简" panose="00020600040101010101" charset="-122"/>
              <a:sym typeface="Arial" pitchFamily="34" charset="0"/>
            </a:endParaRPr>
          </a:p>
        </p:txBody>
      </p:sp>
    </p:spTree>
    <p:custDataLst>
      <p:tags r:id="rId13"/>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3"/>
            </p:custDataLst>
          </p:nvPr>
        </p:nvPicPr>
        <p:blipFill>
          <a:blip r:embed="rId2"/>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5"/>
            </p:custDataLst>
          </p:nvPr>
        </p:nvPicPr>
        <p:blipFill>
          <a:blip r:embed="rId4"/>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7"/>
            </p:custDataLst>
          </p:nvPr>
        </p:nvPicPr>
        <p:blipFill>
          <a:blip r:embed="rId6"/>
          <a:stretch>
            <a:fillRect/>
          </a:stretch>
        </p:blipFill>
        <p:spPr>
          <a:xfrm>
            <a:off x="-635" y="5433655"/>
            <a:ext cx="1323175" cy="1143040"/>
          </a:xfrm>
          <a:prstGeom prst="rect">
            <a:avLst/>
          </a:prstGeom>
          <a:ln w="12700">
            <a:miter lim="400000"/>
          </a:ln>
        </p:spPr>
      </p:pic>
      <p:sp>
        <p:nvSpPr>
          <p:cNvPr id="4" name="Object 901"/>
          <p:cNvSpPr txBox="1"/>
          <p:nvPr>
            <p:custDataLst>
              <p:tags r:id="rId8"/>
            </p:custDataLst>
          </p:nvPr>
        </p:nvSpPr>
        <p:spPr>
          <a:xfrm>
            <a:off x="660780" y="563467"/>
            <a:ext cx="8009206" cy="560549"/>
          </a:xfrm>
          <a:prstGeom prst="rect">
            <a:avLst/>
          </a:prstGeom>
        </p:spPr>
        <p:txBody>
          <a:bodyPr vert="horz" lIns="63500" tIns="25400" rIns="63500" bIns="25400" rtlCol="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00000"/>
              </a:lnSpc>
            </a:pPr>
            <a:r>
              <a:rPr lang="en-US" altLang="zh-CN" sz="3200" b="1" i="0" spc="320">
                <a:solidFill>
                  <a:schemeClr val="dk1">
                    <a:lumMod val="85000"/>
                    <a:lumOff val="15000"/>
                  </a:schemeClr>
                </a:solidFill>
                <a:uFillTx/>
                <a:latin typeface="Arial" pitchFamily="34" charset="0"/>
                <a:ea typeface="汉仪铁线黑-65简" panose="00020600040101010101" charset="-122"/>
              </a:rPr>
              <a:t>2.2</a:t>
            </a:r>
            <a:r>
              <a:rPr lang="zh-CN" altLang="en-US" sz="3200" b="1" i="0" spc="320">
                <a:solidFill>
                  <a:schemeClr val="dk1">
                    <a:lumMod val="85000"/>
                    <a:lumOff val="15000"/>
                  </a:schemeClr>
                </a:solidFill>
                <a:uFillTx/>
                <a:latin typeface="Arial" pitchFamily="34" charset="0"/>
                <a:ea typeface="汉仪铁线黑-65简" panose="00020600040101010101" charset="-122"/>
              </a:rPr>
              <a:t>术前护理建议</a:t>
            </a:r>
            <a:endParaRPr lang="zh-CN" altLang="en-US" sz="3200" b="1" i="0" spc="320">
              <a:solidFill>
                <a:schemeClr val="dk1">
                  <a:lumMod val="85000"/>
                  <a:lumOff val="15000"/>
                </a:schemeClr>
              </a:solidFill>
              <a:uFillTx/>
              <a:latin typeface="Arial" pitchFamily="34" charset="0"/>
              <a:ea typeface="汉仪铁线黑-65简" panose="00020600040101010101" charset="-122"/>
            </a:endParaRPr>
          </a:p>
        </p:txBody>
      </p:sp>
      <p:sp>
        <p:nvSpPr>
          <p:cNvPr id="2" name="Title 6"/>
          <p:cNvSpPr txBox="1"/>
          <p:nvPr>
            <p:custDataLst>
              <p:tags r:id="rId9"/>
            </p:custDataLst>
          </p:nvPr>
        </p:nvSpPr>
        <p:spPr>
          <a:xfrm>
            <a:off x="1109397" y="1686419"/>
            <a:ext cx="3679452" cy="376556"/>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1.支持性药物干预</a:t>
            </a:r>
            <a:endPar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14" name="Title 6"/>
          <p:cNvSpPr txBox="1"/>
          <p:nvPr>
            <p:custDataLst>
              <p:tags r:id="rId10"/>
            </p:custDataLst>
          </p:nvPr>
        </p:nvSpPr>
        <p:spPr>
          <a:xfrm>
            <a:off x="935990" y="2252345"/>
            <a:ext cx="6343015" cy="3896360"/>
          </a:xfrm>
          <a:prstGeom prst="rect">
            <a:avLst/>
          </a:prstGeom>
          <a:noFill/>
          <a:ln w="3175">
            <a:noFill/>
            <a:prstDash val="dash"/>
          </a:ln>
        </p:spPr>
        <p:txBody>
          <a:bodyPr wrap="square" lIns="63500" tIns="25400" rIns="63500" bIns="25400" anchor="t"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spcAft>
                <a:spcPts val="800"/>
              </a:spcAft>
            </a:pP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麻醉诱导前90 min 静脉注射地塞米松 8 mg，以减少术后恶心呕吐和炎症反应（低质量，弱推荐）。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对于未服用过他汀类药物病人减重手术期间服用他汀类药物缺乏足够的证据支持，</a:t>
            </a: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既往服用过他汀类药物的病人可以在围术期安全地继续服用(极低质量，弱推荐)。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β‐肾上腺素能阻断剂对减重手术不良结局无影响，高风险的心血管病病人围术期可以安全地继续使用 β‐肾上腺素能阻断剂（低质量，弱推荐）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p:txBody>
      </p:sp>
      <p:pic>
        <p:nvPicPr>
          <p:cNvPr id="6" name="图片 5" descr="D:\aiwppcache\download\20220905/7c72873c5c94fb17313ce52b045c5f7d.jpg7c72873c5c94fb17313ce52b045c5f7d"/>
          <p:cNvPicPr>
            <a:picLocks noChangeAspect="1"/>
          </p:cNvPicPr>
          <p:nvPr>
            <p:custDataLst>
              <p:tags r:id="rId12"/>
            </p:custDataLst>
          </p:nvPr>
        </p:nvPicPr>
        <p:blipFill>
          <a:blip r:embed="rId11"/>
          <a:srcRect l="8892" r="8892"/>
          <a:stretch>
            <a:fillRect/>
          </a:stretch>
        </p:blipFill>
        <p:spPr>
          <a:xfrm>
            <a:off x="7457200" y="2252216"/>
            <a:ext cx="4112828" cy="3030502"/>
          </a:xfrm>
          <a:custGeom>
            <a:cxnLst>
              <a:cxn ang="3">
                <a:pos x="hc" y="t"/>
              </a:cxn>
              <a:cxn ang="cd2">
                <a:pos x="l" y="vc"/>
              </a:cxn>
              <a:cxn ang="cd4">
                <a:pos x="hc" y="b"/>
              </a:cxn>
              <a:cxn ang="0">
                <a:pos x="r" y="vc"/>
              </a:cxn>
            </a:cxnLst>
            <a:rect l="l" t="t" r="r" b="b"/>
            <a:pathLst>
              <a:path w="9120" h="6720">
                <a:moveTo>
                  <a:pt x="0" y="0"/>
                </a:moveTo>
                <a:lnTo>
                  <a:pt x="9120" y="0"/>
                </a:lnTo>
                <a:lnTo>
                  <a:pt x="9120" y="6720"/>
                </a:lnTo>
                <a:lnTo>
                  <a:pt x="0" y="6720"/>
                </a:lnTo>
                <a:lnTo>
                  <a:pt x="0" y="0"/>
                </a:lnTo>
                <a:close/>
              </a:path>
            </a:pathLst>
          </a:custGeom>
        </p:spPr>
      </p:pic>
    </p:spTree>
    <p:custDataLst>
      <p:tags r:id="rId13"/>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3"/>
            </p:custDataLst>
          </p:nvPr>
        </p:nvPicPr>
        <p:blipFill>
          <a:blip r:embed="rId2"/>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5"/>
            </p:custDataLst>
          </p:nvPr>
        </p:nvPicPr>
        <p:blipFill>
          <a:blip r:embed="rId4"/>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7"/>
            </p:custDataLst>
          </p:nvPr>
        </p:nvPicPr>
        <p:blipFill>
          <a:blip r:embed="rId6"/>
          <a:stretch>
            <a:fillRect/>
          </a:stretch>
        </p:blipFill>
        <p:spPr>
          <a:xfrm>
            <a:off x="-635" y="5433655"/>
            <a:ext cx="1323175" cy="1143040"/>
          </a:xfrm>
          <a:prstGeom prst="rect">
            <a:avLst/>
          </a:prstGeom>
          <a:ln w="12700">
            <a:miter lim="400000"/>
          </a:ln>
        </p:spPr>
      </p:pic>
      <p:sp>
        <p:nvSpPr>
          <p:cNvPr id="4" name="Object 901"/>
          <p:cNvSpPr txBox="1"/>
          <p:nvPr>
            <p:custDataLst>
              <p:tags r:id="rId8"/>
            </p:custDataLst>
          </p:nvPr>
        </p:nvSpPr>
        <p:spPr>
          <a:xfrm>
            <a:off x="660780" y="563467"/>
            <a:ext cx="8009206" cy="560549"/>
          </a:xfrm>
          <a:prstGeom prst="rect">
            <a:avLst/>
          </a:prstGeom>
        </p:spPr>
        <p:txBody>
          <a:bodyPr vert="horz" lIns="63500" tIns="25400" rIns="63500" bIns="25400" rtlCol="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00000"/>
              </a:lnSpc>
            </a:pPr>
            <a:r>
              <a:rPr lang="en-US" altLang="zh-CN" sz="3200" b="1" i="0" spc="320">
                <a:solidFill>
                  <a:schemeClr val="dk1">
                    <a:lumMod val="85000"/>
                    <a:lumOff val="15000"/>
                  </a:schemeClr>
                </a:solidFill>
                <a:uFillTx/>
                <a:latin typeface="Arial" pitchFamily="34" charset="0"/>
                <a:ea typeface="汉仪铁线黑-65简" panose="00020600040101010101" charset="-122"/>
              </a:rPr>
              <a:t>2.2</a:t>
            </a:r>
            <a:r>
              <a:rPr lang="zh-CN" altLang="en-US" sz="3200" b="1" i="0" spc="320">
                <a:solidFill>
                  <a:schemeClr val="dk1">
                    <a:lumMod val="85000"/>
                    <a:lumOff val="15000"/>
                  </a:schemeClr>
                </a:solidFill>
                <a:uFillTx/>
                <a:latin typeface="Arial" pitchFamily="34" charset="0"/>
                <a:ea typeface="汉仪铁线黑-65简" panose="00020600040101010101" charset="-122"/>
              </a:rPr>
              <a:t>术前护理建议</a:t>
            </a:r>
            <a:endParaRPr lang="zh-CN" altLang="en-US" sz="3200" b="1" i="0" spc="320">
              <a:solidFill>
                <a:schemeClr val="dk1">
                  <a:lumMod val="85000"/>
                  <a:lumOff val="15000"/>
                </a:schemeClr>
              </a:solidFill>
              <a:uFillTx/>
              <a:latin typeface="Arial" pitchFamily="34" charset="0"/>
              <a:ea typeface="汉仪铁线黑-65简" panose="00020600040101010101" charset="-122"/>
            </a:endParaRPr>
          </a:p>
        </p:txBody>
      </p:sp>
      <p:sp>
        <p:nvSpPr>
          <p:cNvPr id="2" name="Title 6"/>
          <p:cNvSpPr txBox="1"/>
          <p:nvPr>
            <p:custDataLst>
              <p:tags r:id="rId9"/>
            </p:custDataLst>
          </p:nvPr>
        </p:nvSpPr>
        <p:spPr>
          <a:xfrm>
            <a:off x="1109397" y="1686419"/>
            <a:ext cx="3679452" cy="376556"/>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2.术 前 禁 食</a:t>
            </a:r>
            <a:endPar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14" name="Title 6"/>
          <p:cNvSpPr txBox="1"/>
          <p:nvPr>
            <p:custDataLst>
              <p:tags r:id="rId10"/>
            </p:custDataLst>
          </p:nvPr>
        </p:nvSpPr>
        <p:spPr>
          <a:xfrm>
            <a:off x="935990" y="2252345"/>
            <a:ext cx="6343015" cy="3896360"/>
          </a:xfrm>
          <a:prstGeom prst="rect">
            <a:avLst/>
          </a:prstGeom>
          <a:noFill/>
          <a:ln w="3175">
            <a:noFill/>
            <a:prstDash val="dash"/>
          </a:ln>
        </p:spPr>
        <p:txBody>
          <a:bodyPr wrap="square" lIns="63500" tIns="25400" rIns="63500" bIns="25400" anchor="t"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spcAft>
                <a:spcPts val="800"/>
              </a:spcAft>
            </a:pP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择期减重手术（除胃轻瘫、肠梗阻等禁忌证）</a:t>
            </a: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麻醉诱导前 6 h禁食固体食物</a:t>
            </a: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a:t>
            </a: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2h禁食液体</a:t>
            </a: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（低质量，强推荐）。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术前禁食原则适用于糖尿病手术病人，但对于胃轻瘫等有其他危险因素的病人需要进一步研究（低质量，强推荐）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p:txBody>
      </p:sp>
      <p:pic>
        <p:nvPicPr>
          <p:cNvPr id="6" name="图片 5" descr="D:\aiwppcache\download\20220905/7c72873c5c94fb17313ce52b045c5f7d.jpg7c72873c5c94fb17313ce52b045c5f7d"/>
          <p:cNvPicPr>
            <a:picLocks noChangeAspect="1"/>
          </p:cNvPicPr>
          <p:nvPr>
            <p:custDataLst>
              <p:tags r:id="rId12"/>
            </p:custDataLst>
          </p:nvPr>
        </p:nvPicPr>
        <p:blipFill>
          <a:blip r:embed="rId11"/>
          <a:srcRect l="8892" r="8892"/>
          <a:stretch>
            <a:fillRect/>
          </a:stretch>
        </p:blipFill>
        <p:spPr>
          <a:xfrm>
            <a:off x="7457200" y="2252216"/>
            <a:ext cx="4112828" cy="3030502"/>
          </a:xfrm>
          <a:custGeom>
            <a:cxnLst>
              <a:cxn ang="3">
                <a:pos x="hc" y="t"/>
              </a:cxn>
              <a:cxn ang="cd2">
                <a:pos x="l" y="vc"/>
              </a:cxn>
              <a:cxn ang="cd4">
                <a:pos x="hc" y="b"/>
              </a:cxn>
              <a:cxn ang="0">
                <a:pos x="r" y="vc"/>
              </a:cxn>
            </a:cxnLst>
            <a:rect l="l" t="t" r="r" b="b"/>
            <a:pathLst>
              <a:path w="9120" h="6720">
                <a:moveTo>
                  <a:pt x="0" y="0"/>
                </a:moveTo>
                <a:lnTo>
                  <a:pt x="9120" y="0"/>
                </a:lnTo>
                <a:lnTo>
                  <a:pt x="9120" y="6720"/>
                </a:lnTo>
                <a:lnTo>
                  <a:pt x="0" y="6720"/>
                </a:lnTo>
                <a:lnTo>
                  <a:pt x="0" y="0"/>
                </a:lnTo>
                <a:close/>
              </a:path>
            </a:pathLst>
          </a:custGeom>
        </p:spPr>
      </p:pic>
    </p:spTree>
    <p:custDataLst>
      <p:tags r:id="rId13"/>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3"/>
            </p:custDataLst>
          </p:nvPr>
        </p:nvPicPr>
        <p:blipFill>
          <a:blip r:embed="rId2"/>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5"/>
            </p:custDataLst>
          </p:nvPr>
        </p:nvPicPr>
        <p:blipFill>
          <a:blip r:embed="rId4"/>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7"/>
            </p:custDataLst>
          </p:nvPr>
        </p:nvPicPr>
        <p:blipFill>
          <a:blip r:embed="rId6"/>
          <a:stretch>
            <a:fillRect/>
          </a:stretch>
        </p:blipFill>
        <p:spPr>
          <a:xfrm>
            <a:off x="-635" y="5433655"/>
            <a:ext cx="1323175" cy="1143040"/>
          </a:xfrm>
          <a:prstGeom prst="rect">
            <a:avLst/>
          </a:prstGeom>
          <a:ln w="12700">
            <a:miter lim="400000"/>
          </a:ln>
        </p:spPr>
      </p:pic>
      <p:sp>
        <p:nvSpPr>
          <p:cNvPr id="4" name="Object 901"/>
          <p:cNvSpPr txBox="1"/>
          <p:nvPr>
            <p:custDataLst>
              <p:tags r:id="rId8"/>
            </p:custDataLst>
          </p:nvPr>
        </p:nvSpPr>
        <p:spPr>
          <a:xfrm>
            <a:off x="660780" y="563467"/>
            <a:ext cx="8009206" cy="560549"/>
          </a:xfrm>
          <a:prstGeom prst="rect">
            <a:avLst/>
          </a:prstGeom>
        </p:spPr>
        <p:txBody>
          <a:bodyPr vert="horz" lIns="63500" tIns="25400" rIns="63500" bIns="25400" rtlCol="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00000"/>
              </a:lnSpc>
            </a:pPr>
            <a:r>
              <a:rPr lang="en-US" altLang="zh-CN" sz="3200" b="1" i="0" spc="320">
                <a:solidFill>
                  <a:schemeClr val="dk1">
                    <a:lumMod val="85000"/>
                    <a:lumOff val="15000"/>
                  </a:schemeClr>
                </a:solidFill>
                <a:uFillTx/>
                <a:latin typeface="Arial" pitchFamily="34" charset="0"/>
                <a:ea typeface="汉仪铁线黑-65简" panose="00020600040101010101" charset="-122"/>
              </a:rPr>
              <a:t>2.2</a:t>
            </a:r>
            <a:r>
              <a:rPr lang="zh-CN" altLang="en-US" sz="3200" b="1" i="0" spc="320">
                <a:solidFill>
                  <a:schemeClr val="dk1">
                    <a:lumMod val="85000"/>
                    <a:lumOff val="15000"/>
                  </a:schemeClr>
                </a:solidFill>
                <a:uFillTx/>
                <a:latin typeface="Arial" pitchFamily="34" charset="0"/>
                <a:ea typeface="汉仪铁线黑-65简" panose="00020600040101010101" charset="-122"/>
              </a:rPr>
              <a:t>术前护理建议</a:t>
            </a:r>
            <a:endParaRPr lang="zh-CN" altLang="en-US" sz="3200" b="1" i="0" spc="320">
              <a:solidFill>
                <a:schemeClr val="dk1">
                  <a:lumMod val="85000"/>
                  <a:lumOff val="15000"/>
                </a:schemeClr>
              </a:solidFill>
              <a:uFillTx/>
              <a:latin typeface="Arial" pitchFamily="34" charset="0"/>
              <a:ea typeface="汉仪铁线黑-65简" panose="00020600040101010101" charset="-122"/>
            </a:endParaRPr>
          </a:p>
        </p:txBody>
      </p:sp>
      <p:sp>
        <p:nvSpPr>
          <p:cNvPr id="2" name="Title 6"/>
          <p:cNvSpPr txBox="1"/>
          <p:nvPr>
            <p:custDataLst>
              <p:tags r:id="rId9"/>
            </p:custDataLst>
          </p:nvPr>
        </p:nvSpPr>
        <p:spPr>
          <a:xfrm>
            <a:off x="1109397" y="1686419"/>
            <a:ext cx="3679452" cy="376556"/>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3.术前糖类负荷</a:t>
            </a:r>
            <a:endPar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14" name="Title 6"/>
          <p:cNvSpPr txBox="1"/>
          <p:nvPr>
            <p:custDataLst>
              <p:tags r:id="rId10"/>
            </p:custDataLst>
          </p:nvPr>
        </p:nvSpPr>
        <p:spPr>
          <a:xfrm>
            <a:off x="935990" y="2252345"/>
            <a:ext cx="6343015" cy="3896360"/>
          </a:xfrm>
          <a:prstGeom prst="rect">
            <a:avLst/>
          </a:prstGeom>
          <a:noFill/>
          <a:ln w="3175">
            <a:noFill/>
            <a:prstDash val="dash"/>
          </a:ln>
        </p:spPr>
        <p:txBody>
          <a:bodyPr wrap="square" lIns="63500" tIns="25400" rIns="63500" bIns="25400" anchor="t"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spcAft>
                <a:spcPts val="800"/>
              </a:spcAft>
            </a:pP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uFillTx/>
                <a:latin typeface="Arial" pitchFamily="34" charset="0"/>
                <a:ea typeface="汉仪铁线黑-65简" panose="00020600040101010101" charset="-122"/>
                <a:cs typeface="微软雅黑" panose="020b0503020204020204" charset="-122"/>
              </a:rPr>
              <a:t>减重手术术前糖类负荷方案缺乏证据支持（低质量，弱推荐）</a:t>
            </a:r>
            <a:endParaRPr lang="zh-CN" altLang="en-US" sz="1800" spc="60">
              <a:ln w="3175">
                <a:noFill/>
                <a:prstDash val="dash"/>
              </a:ln>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rPr>
              <a:t>ERAS 各项指南推荐非糖尿病手术病人麻醉诱导前 2~3 h 摄入等渗含糖饮料，降低术后胰岛素抵抗，减少术后氮和蛋白质损失[21]。肥胖病人术前糖类负荷对术后并发症及术后恶心呕吐无任何影响[22]。</a:t>
            </a:r>
            <a:endPar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endParaRPr>
          </a:p>
        </p:txBody>
      </p:sp>
      <p:pic>
        <p:nvPicPr>
          <p:cNvPr id="6" name="图片 5" descr="D:\aiwppcache\download\20220905/7c72873c5c94fb17313ce52b045c5f7d.jpg7c72873c5c94fb17313ce52b045c5f7d"/>
          <p:cNvPicPr>
            <a:picLocks noChangeAspect="1"/>
          </p:cNvPicPr>
          <p:nvPr>
            <p:custDataLst>
              <p:tags r:id="rId12"/>
            </p:custDataLst>
          </p:nvPr>
        </p:nvPicPr>
        <p:blipFill>
          <a:blip r:embed="rId11"/>
          <a:srcRect l="8892" r="8892"/>
          <a:stretch>
            <a:fillRect/>
          </a:stretch>
        </p:blipFill>
        <p:spPr>
          <a:xfrm>
            <a:off x="7457200" y="2252216"/>
            <a:ext cx="4112828" cy="3030502"/>
          </a:xfrm>
          <a:custGeom>
            <a:cxnLst>
              <a:cxn ang="3">
                <a:pos x="hc" y="t"/>
              </a:cxn>
              <a:cxn ang="cd2">
                <a:pos x="l" y="vc"/>
              </a:cxn>
              <a:cxn ang="cd4">
                <a:pos x="hc" y="b"/>
              </a:cxn>
              <a:cxn ang="0">
                <a:pos x="r" y="vc"/>
              </a:cxn>
            </a:cxnLst>
            <a:rect l="l" t="t" r="r" b="b"/>
            <a:pathLst>
              <a:path w="9120" h="6720">
                <a:moveTo>
                  <a:pt x="0" y="0"/>
                </a:moveTo>
                <a:lnTo>
                  <a:pt x="9120" y="0"/>
                </a:lnTo>
                <a:lnTo>
                  <a:pt x="9120" y="6720"/>
                </a:lnTo>
                <a:lnTo>
                  <a:pt x="0" y="6720"/>
                </a:lnTo>
                <a:lnTo>
                  <a:pt x="0" y="0"/>
                </a:lnTo>
                <a:close/>
              </a:path>
            </a:pathLst>
          </a:custGeom>
        </p:spPr>
      </p:pic>
    </p:spTree>
    <p:custDataLst>
      <p:tags r:id="rId13"/>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3"/>
            </p:custDataLst>
          </p:nvPr>
        </p:nvPicPr>
        <p:blipFill>
          <a:blip r:embed="rId2"/>
          <a:stretch>
            <a:fillRect/>
          </a:stretch>
        </p:blipFill>
        <p:spPr>
          <a:xfrm>
            <a:off x="-635" y="0"/>
            <a:ext cx="12192000" cy="6858000"/>
          </a:xfrm>
          <a:prstGeom prst="rect">
            <a:avLst/>
          </a:prstGeom>
          <a:ln w="12700">
            <a:miter lim="400000"/>
          </a:ln>
        </p:spPr>
      </p:pic>
      <p:pic>
        <p:nvPicPr>
          <p:cNvPr id="60" name="医疗_03.png" descr="医疗_03.png"/>
          <p:cNvPicPr>
            <a:picLocks noChangeAspect="1"/>
          </p:cNvPicPr>
          <p:nvPr>
            <p:custDataLst>
              <p:tags r:id="rId5"/>
            </p:custDataLst>
          </p:nvPr>
        </p:nvPicPr>
        <p:blipFill>
          <a:blip r:embed="rId4"/>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7"/>
            </p:custDataLst>
          </p:nvPr>
        </p:nvPicPr>
        <p:blipFill>
          <a:blip r:embed="rId6"/>
          <a:stretch>
            <a:fillRect/>
          </a:stretch>
        </p:blipFill>
        <p:spPr>
          <a:xfrm>
            <a:off x="-635" y="5433655"/>
            <a:ext cx="1323175" cy="1143040"/>
          </a:xfrm>
          <a:prstGeom prst="rect">
            <a:avLst/>
          </a:prstGeom>
          <a:ln w="12700">
            <a:miter lim="400000"/>
          </a:ln>
        </p:spPr>
      </p:pic>
      <p:sp>
        <p:nvSpPr>
          <p:cNvPr id="4" name="Object 901"/>
          <p:cNvSpPr txBox="1"/>
          <p:nvPr>
            <p:custDataLst>
              <p:tags r:id="rId8"/>
            </p:custDataLst>
          </p:nvPr>
        </p:nvSpPr>
        <p:spPr>
          <a:xfrm>
            <a:off x="660780" y="563467"/>
            <a:ext cx="8009206" cy="560549"/>
          </a:xfrm>
          <a:prstGeom prst="rect">
            <a:avLst/>
          </a:prstGeom>
        </p:spPr>
        <p:txBody>
          <a:bodyPr vert="horz" lIns="63500" tIns="25400" rIns="63500" bIns="25400" rtlCol="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00000"/>
              </a:lnSpc>
            </a:pPr>
            <a:r>
              <a:rPr lang="en-US" altLang="zh-CN" sz="3200" b="1" i="0" spc="320">
                <a:solidFill>
                  <a:schemeClr val="dk1">
                    <a:lumMod val="85000"/>
                    <a:lumOff val="15000"/>
                  </a:schemeClr>
                </a:solidFill>
                <a:uFillTx/>
                <a:latin typeface="Arial" pitchFamily="34" charset="0"/>
                <a:ea typeface="汉仪铁线黑-65简" panose="00020600040101010101" charset="-122"/>
              </a:rPr>
              <a:t>2.2</a:t>
            </a:r>
            <a:r>
              <a:rPr lang="zh-CN" altLang="en-US" sz="3200" b="1" i="0" spc="320">
                <a:solidFill>
                  <a:schemeClr val="dk1">
                    <a:lumMod val="85000"/>
                    <a:lumOff val="15000"/>
                  </a:schemeClr>
                </a:solidFill>
                <a:uFillTx/>
                <a:latin typeface="Arial" pitchFamily="34" charset="0"/>
                <a:ea typeface="汉仪铁线黑-65简" panose="00020600040101010101" charset="-122"/>
              </a:rPr>
              <a:t>术前护理建议</a:t>
            </a:r>
            <a:endParaRPr lang="zh-CN" altLang="en-US" sz="3200" b="1" i="0" spc="320">
              <a:solidFill>
                <a:schemeClr val="dk1">
                  <a:lumMod val="85000"/>
                  <a:lumOff val="15000"/>
                </a:schemeClr>
              </a:solidFill>
              <a:uFillTx/>
              <a:latin typeface="Arial" pitchFamily="34" charset="0"/>
              <a:ea typeface="汉仪铁线黑-65简" panose="00020600040101010101" charset="-122"/>
            </a:endParaRPr>
          </a:p>
        </p:txBody>
      </p:sp>
      <p:sp>
        <p:nvSpPr>
          <p:cNvPr id="2" name="Title 6"/>
          <p:cNvSpPr txBox="1"/>
          <p:nvPr>
            <p:custDataLst>
              <p:tags r:id="rId9"/>
            </p:custDataLst>
          </p:nvPr>
        </p:nvSpPr>
        <p:spPr>
          <a:xfrm>
            <a:off x="1109397" y="1686419"/>
            <a:ext cx="3679452" cy="376556"/>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4.恶 心、呕 吐 预 防</a:t>
            </a:r>
            <a:endParaRPr kumimoji="0" lang="en-US" altLang="zh-CN" sz="18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14" name="Title 6"/>
          <p:cNvSpPr txBox="1"/>
          <p:nvPr>
            <p:custDataLst>
              <p:tags r:id="rId10"/>
            </p:custDataLst>
          </p:nvPr>
        </p:nvSpPr>
        <p:spPr>
          <a:xfrm>
            <a:off x="935990" y="2252345"/>
            <a:ext cx="6343015" cy="3896360"/>
          </a:xfrm>
          <a:prstGeom prst="rect">
            <a:avLst/>
          </a:prstGeom>
          <a:noFill/>
          <a:ln w="3175">
            <a:noFill/>
            <a:prstDash val="dash"/>
          </a:ln>
        </p:spPr>
        <p:txBody>
          <a:bodyPr wrap="square" lIns="63500" tIns="25400" rIns="63500" bIns="25400" anchor="t"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spcAft>
                <a:spcPts val="800"/>
              </a:spcAft>
            </a:pP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uFillTx/>
                <a:latin typeface="Arial" pitchFamily="34" charset="0"/>
                <a:ea typeface="汉仪铁线黑-65简" panose="00020600040101010101" charset="-122"/>
                <a:cs typeface="微软雅黑" panose="020b0503020204020204" charset="-122"/>
              </a:rPr>
              <a:t>所有手术病人术前都应该采用多模式恶心、呕吐预防策略（高质量，强推荐）。</a:t>
            </a:r>
            <a:endParaRPr lang="zh-CN" altLang="en-US" sz="1800" spc="60">
              <a:ln w="3175">
                <a:noFill/>
                <a:prstDash val="dash"/>
              </a:ln>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rPr>
              <a:t>多模式策略可参考近期一项指南推荐的丙泊酚静脉麻醉、避免挥发性麻醉剂和液体超负荷的多模式恶心、呕吐预防策略[23]。止吐剂可选择以下六类中的 3 种：5‐羟色胺受体拮抗剂、地塞米松等长效皮质类固醇、苯丁酮、神经激肽‐1 受体拮抗剂、抗组胺药和抗胆碱能药[24]</a:t>
            </a:r>
            <a:endPar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p:txBody>
      </p:sp>
      <p:pic>
        <p:nvPicPr>
          <p:cNvPr id="6" name="图片 5" descr="D:\aiwppcache\download\20220905/7c72873c5c94fb17313ce52b045c5f7d.jpg7c72873c5c94fb17313ce52b045c5f7d"/>
          <p:cNvPicPr>
            <a:picLocks noChangeAspect="1"/>
          </p:cNvPicPr>
          <p:nvPr>
            <p:custDataLst>
              <p:tags r:id="rId12"/>
            </p:custDataLst>
          </p:nvPr>
        </p:nvPicPr>
        <p:blipFill>
          <a:blip r:embed="rId11"/>
          <a:srcRect l="8892" r="8892"/>
          <a:stretch>
            <a:fillRect/>
          </a:stretch>
        </p:blipFill>
        <p:spPr>
          <a:xfrm>
            <a:off x="7457200" y="2252216"/>
            <a:ext cx="4112828" cy="3030502"/>
          </a:xfrm>
          <a:custGeom>
            <a:cxnLst>
              <a:cxn ang="3">
                <a:pos x="hc" y="t"/>
              </a:cxn>
              <a:cxn ang="cd2">
                <a:pos x="l" y="vc"/>
              </a:cxn>
              <a:cxn ang="cd4">
                <a:pos x="hc" y="b"/>
              </a:cxn>
              <a:cxn ang="0">
                <a:pos x="r" y="vc"/>
              </a:cxn>
            </a:cxnLst>
            <a:rect l="l" t="t" r="r" b="b"/>
            <a:pathLst>
              <a:path w="9120" h="6720">
                <a:moveTo>
                  <a:pt x="0" y="0"/>
                </a:moveTo>
                <a:lnTo>
                  <a:pt x="9120" y="0"/>
                </a:lnTo>
                <a:lnTo>
                  <a:pt x="9120" y="6720"/>
                </a:lnTo>
                <a:lnTo>
                  <a:pt x="0" y="6720"/>
                </a:lnTo>
                <a:lnTo>
                  <a:pt x="0" y="0"/>
                </a:lnTo>
                <a:close/>
              </a:path>
            </a:pathLst>
          </a:custGeom>
        </p:spPr>
      </p:pic>
    </p:spTree>
    <p:custDataLst>
      <p:tags r:id="rId13"/>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4"/>
            </p:custDataLst>
          </p:nvPr>
        </p:nvPicPr>
        <p:blipFill>
          <a:blip r:embed="rId3"/>
          <a:stretch>
            <a:fillRect/>
          </a:stretch>
        </p:blipFill>
        <p:spPr>
          <a:xfrm>
            <a:off x="-594360" y="-95885"/>
            <a:ext cx="12192000" cy="6858000"/>
          </a:xfrm>
          <a:prstGeom prst="rect">
            <a:avLst/>
          </a:prstGeom>
          <a:ln w="12700">
            <a:miter lim="400000"/>
          </a:ln>
        </p:spPr>
      </p:pic>
      <p:pic>
        <p:nvPicPr>
          <p:cNvPr id="60" name="医疗_03.png" descr="医疗_03.png"/>
          <p:cNvPicPr>
            <a:picLocks noChangeAspect="1"/>
          </p:cNvPicPr>
          <p:nvPr>
            <p:custDataLst>
              <p:tags r:id="rId6"/>
            </p:custDataLst>
          </p:nvPr>
        </p:nvPicPr>
        <p:blipFill>
          <a:blip r:embed="rId5"/>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8"/>
            </p:custDataLst>
          </p:nvPr>
        </p:nvPicPr>
        <p:blipFill>
          <a:blip r:embed="rId7"/>
          <a:stretch>
            <a:fillRect/>
          </a:stretch>
        </p:blipFill>
        <p:spPr>
          <a:xfrm>
            <a:off x="0" y="5714960"/>
            <a:ext cx="1323175" cy="1143040"/>
          </a:xfrm>
          <a:prstGeom prst="rect">
            <a:avLst/>
          </a:prstGeom>
          <a:ln w="12700">
            <a:miter lim="400000"/>
          </a:ln>
        </p:spPr>
      </p:pic>
      <p:sp>
        <p:nvSpPr>
          <p:cNvPr id="11" name="Title 6"/>
          <p:cNvSpPr txBox="1"/>
          <p:nvPr>
            <p:custDataLst>
              <p:tags r:id="rId9"/>
            </p:custDataLst>
          </p:nvPr>
        </p:nvSpPr>
        <p:spPr>
          <a:xfrm>
            <a:off x="977900" y="535940"/>
            <a:ext cx="8009255" cy="74358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2. 3 术中护理建议</a:t>
            </a:r>
            <a:endPar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pic>
        <p:nvPicPr>
          <p:cNvPr id="4" name="图片 3" descr="D:\aiwppcache\download\20220905/c1ff27df4d2316cb9f5ca84cc8e7b957.jpgc1ff27df4d2316cb9f5ca84cc8e7b957"/>
          <p:cNvPicPr>
            <a:picLocks noChangeAspect="1"/>
          </p:cNvPicPr>
          <p:nvPr>
            <p:custDataLst>
              <p:tags r:id="rId11"/>
            </p:custDataLst>
          </p:nvPr>
        </p:nvPicPr>
        <p:blipFill>
          <a:blip r:embed="rId10"/>
          <a:srcRect t="6787" b="6787"/>
          <a:stretch>
            <a:fillRect/>
          </a:stretch>
        </p:blipFill>
        <p:spPr>
          <a:xfrm>
            <a:off x="508377" y="2494464"/>
            <a:ext cx="3887057" cy="3135945"/>
          </a:xfrm>
          <a:custGeom>
            <a:cxnLst>
              <a:cxn ang="3">
                <a:pos x="hc" y="t"/>
              </a:cxn>
              <a:cxn ang="cd2">
                <a:pos x="l" y="vc"/>
              </a:cxn>
              <a:cxn ang="cd4">
                <a:pos x="hc" y="b"/>
              </a:cxn>
              <a:cxn ang="0">
                <a:pos x="r" y="vc"/>
              </a:cxn>
            </a:cxnLst>
            <a:rect l="l" t="t" r="r" b="b"/>
            <a:pathLst>
              <a:path w="7920" h="6390">
                <a:moveTo>
                  <a:pt x="0" y="0"/>
                </a:moveTo>
                <a:lnTo>
                  <a:pt x="7920" y="0"/>
                </a:lnTo>
                <a:lnTo>
                  <a:pt x="7920" y="6390"/>
                </a:lnTo>
                <a:lnTo>
                  <a:pt x="0" y="6390"/>
                </a:lnTo>
                <a:lnTo>
                  <a:pt x="0" y="0"/>
                </a:lnTo>
                <a:close/>
              </a:path>
            </a:pathLst>
          </a:custGeom>
        </p:spPr>
      </p:pic>
      <p:sp>
        <p:nvSpPr>
          <p:cNvPr id="2" name="Title 6"/>
          <p:cNvSpPr txBox="1"/>
          <p:nvPr>
            <p:custDataLst>
              <p:tags r:id="rId12"/>
            </p:custDataLst>
          </p:nvPr>
        </p:nvSpPr>
        <p:spPr>
          <a:xfrm>
            <a:off x="5014595" y="1363345"/>
            <a:ext cx="5055870" cy="41846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1.围术期液体管理</a:t>
            </a:r>
            <a:endPar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7" name="Title 6"/>
          <p:cNvSpPr txBox="1"/>
          <p:nvPr>
            <p:custDataLst>
              <p:tags r:id="rId13"/>
            </p:custDataLst>
          </p:nvPr>
        </p:nvSpPr>
        <p:spPr>
          <a:xfrm>
            <a:off x="5015230" y="2134870"/>
            <a:ext cx="6032500" cy="4184015"/>
          </a:xfrm>
          <a:prstGeom prst="rect">
            <a:avLst/>
          </a:prstGeom>
        </p:spPr>
        <p:style>
          <a:lnRef idx="2">
            <a:schemeClr val="accent2"/>
          </a:lnRef>
          <a:fillRef idx="1">
            <a:schemeClr val="lt1"/>
          </a:fillRef>
          <a:effectRef idx="0">
            <a:schemeClr val="accent2"/>
          </a:effectRef>
          <a:fontRef idx="minor">
            <a:schemeClr val="dk1"/>
          </a:fontRef>
        </p:style>
        <p:txBody>
          <a:bodyPr wrap="square" lIns="63500" tIns="25400" rIns="63500" bIns="25400" anchor="t" anchorCtr="0">
            <a:norm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l">
              <a:lnSpc>
                <a:spcPct val="130000"/>
              </a:lnSpc>
              <a:spcAft>
                <a:spcPts val="800"/>
              </a:spcAft>
            </a:pPr>
            <a:r>
              <a:rPr lang="zh-CN" altLang="en-US" sz="20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20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减重手术病人围术期液体策略采用个体化目标导向液体疗法，避免限制性或自由性策略（中等质量，强推荐）。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关于液体的类型，</a:t>
            </a:r>
            <a:r>
              <a:rPr lang="zh-CN" altLang="en-US" sz="18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相比于晶体液，胶体液不会改善术中和术后组织氧分压，也不会减少术后并发症</a:t>
            </a: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（低质量，弱推荐）。但目前缺乏直接比较减重手术中晶体溶液和胶体溶液应用效果的研究。</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p:txBody>
      </p:sp>
    </p:spTree>
    <p:custDataLst>
      <p:tags r:id="rId1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4"/>
            </p:custDataLst>
          </p:nvPr>
        </p:nvPicPr>
        <p:blipFill>
          <a:blip r:embed="rId3"/>
          <a:stretch>
            <a:fillRect/>
          </a:stretch>
        </p:blipFill>
        <p:spPr>
          <a:xfrm>
            <a:off x="-594360" y="-95885"/>
            <a:ext cx="12192000" cy="6858000"/>
          </a:xfrm>
          <a:prstGeom prst="rect">
            <a:avLst/>
          </a:prstGeom>
          <a:ln w="12700">
            <a:miter lim="400000"/>
          </a:ln>
        </p:spPr>
      </p:pic>
      <p:pic>
        <p:nvPicPr>
          <p:cNvPr id="60" name="医疗_03.png" descr="医疗_03.png"/>
          <p:cNvPicPr>
            <a:picLocks noChangeAspect="1"/>
          </p:cNvPicPr>
          <p:nvPr>
            <p:custDataLst>
              <p:tags r:id="rId6"/>
            </p:custDataLst>
          </p:nvPr>
        </p:nvPicPr>
        <p:blipFill>
          <a:blip r:embed="rId5"/>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8"/>
            </p:custDataLst>
          </p:nvPr>
        </p:nvPicPr>
        <p:blipFill>
          <a:blip r:embed="rId7"/>
          <a:stretch>
            <a:fillRect/>
          </a:stretch>
        </p:blipFill>
        <p:spPr>
          <a:xfrm>
            <a:off x="0" y="5714960"/>
            <a:ext cx="1323175" cy="1143040"/>
          </a:xfrm>
          <a:prstGeom prst="rect">
            <a:avLst/>
          </a:prstGeom>
          <a:ln w="12700">
            <a:miter lim="400000"/>
          </a:ln>
        </p:spPr>
      </p:pic>
      <p:sp>
        <p:nvSpPr>
          <p:cNvPr id="11" name="Title 6"/>
          <p:cNvSpPr txBox="1"/>
          <p:nvPr>
            <p:custDataLst>
              <p:tags r:id="rId9"/>
            </p:custDataLst>
          </p:nvPr>
        </p:nvSpPr>
        <p:spPr>
          <a:xfrm>
            <a:off x="977900" y="535940"/>
            <a:ext cx="8009255" cy="74358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2. 3 术中护理建议</a:t>
            </a:r>
            <a:endPar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pic>
        <p:nvPicPr>
          <p:cNvPr id="4" name="图片 3" descr="D:\aiwppcache\download\20220905/c1ff27df4d2316cb9f5ca84cc8e7b957.jpgc1ff27df4d2316cb9f5ca84cc8e7b957"/>
          <p:cNvPicPr>
            <a:picLocks noChangeAspect="1"/>
          </p:cNvPicPr>
          <p:nvPr>
            <p:custDataLst>
              <p:tags r:id="rId11"/>
            </p:custDataLst>
          </p:nvPr>
        </p:nvPicPr>
        <p:blipFill>
          <a:blip r:embed="rId10"/>
          <a:srcRect t="6787" b="6787"/>
          <a:stretch>
            <a:fillRect/>
          </a:stretch>
        </p:blipFill>
        <p:spPr>
          <a:xfrm>
            <a:off x="508377" y="2494464"/>
            <a:ext cx="3887057" cy="3135945"/>
          </a:xfrm>
          <a:custGeom>
            <a:cxnLst>
              <a:cxn ang="3">
                <a:pos x="hc" y="t"/>
              </a:cxn>
              <a:cxn ang="cd2">
                <a:pos x="l" y="vc"/>
              </a:cxn>
              <a:cxn ang="cd4">
                <a:pos x="hc" y="b"/>
              </a:cxn>
              <a:cxn ang="0">
                <a:pos x="r" y="vc"/>
              </a:cxn>
            </a:cxnLst>
            <a:rect l="l" t="t" r="r" b="b"/>
            <a:pathLst>
              <a:path w="7920" h="6390">
                <a:moveTo>
                  <a:pt x="0" y="0"/>
                </a:moveTo>
                <a:lnTo>
                  <a:pt x="7920" y="0"/>
                </a:lnTo>
                <a:lnTo>
                  <a:pt x="7920" y="6390"/>
                </a:lnTo>
                <a:lnTo>
                  <a:pt x="0" y="6390"/>
                </a:lnTo>
                <a:lnTo>
                  <a:pt x="0" y="0"/>
                </a:lnTo>
                <a:close/>
              </a:path>
            </a:pathLst>
          </a:custGeom>
        </p:spPr>
      </p:pic>
      <p:sp>
        <p:nvSpPr>
          <p:cNvPr id="2" name="Title 6"/>
          <p:cNvSpPr txBox="1"/>
          <p:nvPr>
            <p:custDataLst>
              <p:tags r:id="rId12"/>
            </p:custDataLst>
          </p:nvPr>
        </p:nvSpPr>
        <p:spPr>
          <a:xfrm>
            <a:off x="4487545" y="1268095"/>
            <a:ext cx="5055870" cy="41846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2.标准化麻醉方案</a:t>
            </a:r>
            <a:endPar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7" name="Title 6"/>
          <p:cNvSpPr txBox="1"/>
          <p:nvPr>
            <p:custDataLst>
              <p:tags r:id="rId13"/>
            </p:custDataLst>
          </p:nvPr>
        </p:nvSpPr>
        <p:spPr>
          <a:xfrm>
            <a:off x="4556125" y="1866265"/>
            <a:ext cx="6644640" cy="4452620"/>
          </a:xfrm>
          <a:prstGeom prst="rect">
            <a:avLst/>
          </a:prstGeom>
        </p:spPr>
        <p:style>
          <a:lnRef idx="2">
            <a:schemeClr val="accent2"/>
          </a:lnRef>
          <a:fillRef idx="1">
            <a:schemeClr val="lt1"/>
          </a:fillRef>
          <a:effectRef idx="0">
            <a:schemeClr val="accent2"/>
          </a:effectRef>
          <a:fontRef idx="minor">
            <a:schemeClr val="dk1"/>
          </a:fontRef>
        </p:style>
        <p:txBody>
          <a:bodyPr wrap="square" lIns="63500" tIns="25400" rIns="63500" bIns="25400" anchor="t" anchorCtr="0">
            <a:normAutofit fontScale="90000" lnSpcReduction="20000"/>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l">
              <a:lnSpc>
                <a:spcPct val="130000"/>
              </a:lnSpc>
              <a:spcAft>
                <a:spcPts val="800"/>
              </a:spcAft>
            </a:pPr>
            <a:r>
              <a:rPr lang="zh-CN" altLang="en-US" sz="18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指南对麻醉技术、阿片类药物使用和麻醉深度的监测 3 方面做出相应推荐。</a:t>
            </a:r>
            <a:endParaRPr lang="zh-CN" altLang="en-US" sz="1800" spc="60">
              <a:ln w="3175">
                <a:noFill/>
                <a:prstDash val="dash"/>
              </a:ln>
              <a:solidFill>
                <a:schemeClr val="tx1"/>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①减重手术病人采用标准化麻醉方案，目前存在证据尚不允许采用特定的麻醉剂或技术（低质量，弱推荐）。</a:t>
            </a:r>
            <a:endPar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②采用脑电双频指数</a:t>
            </a:r>
            <a:r>
              <a:rPr altLang="zh-CN"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a:t>
            </a: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BIS</a:t>
            </a:r>
            <a:r>
              <a:rPr altLang="zh-CN"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a:t>
            </a: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或呼气末麻醉气体(ETAG)监测术中意识。</a:t>
            </a:r>
            <a:endPar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指南建议：在不采用 ETAG 监测的情况下，应考虑BIS 监测麻醉深度</a:t>
            </a:r>
            <a:r>
              <a:rPr altLang="zh-CN"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a:t>
            </a: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低质量，强推荐）。</a:t>
            </a:r>
            <a:endPar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rPr>
              <a:t>③肥胖增加阿片类镇静作用敏感度、呼吸抑制的敏感性[25]。</a:t>
            </a:r>
            <a:endParaRPr lang="zh-CN" altLang="en-US" sz="1600" spc="60">
              <a:ln w="3175">
                <a:noFill/>
                <a:prstDash val="dash"/>
              </a:ln>
              <a:solidFill>
                <a:schemeClr val="tx1"/>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20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20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20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使用包括局部麻醉在内的限制阿片类药物的多模式麻醉方法，改善术后恢复（高质量，强推荐）；</a:t>
            </a:r>
            <a:endParaRPr lang="zh-CN" altLang="en-US" sz="2000" spc="60">
              <a:ln w="3175">
                <a:noFill/>
                <a:prstDash val="dash"/>
              </a:ln>
              <a:solidFill>
                <a:srgbClr val="FF0000"/>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20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尽可能实施局部麻醉技术以减少阿片类药物的需求，开腹手术应考虑胸椎硬膜外镇痛方式（低质量，弱推荐）。</a:t>
            </a:r>
            <a:endParaRPr lang="zh-CN" altLang="en-US" sz="20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p:txBody>
      </p:sp>
    </p:spTree>
    <p:custDataLst>
      <p:tags r:id="rId14"/>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6" name="医疗 拷贝.jpg" descr="医疗 拷贝.jpg"/>
          <p:cNvPicPr>
            <a:picLocks noChangeAspect="1"/>
          </p:cNvPicPr>
          <p:nvPr>
            <p:custDataLst>
              <p:tags r:id="rId4"/>
            </p:custDataLst>
          </p:nvPr>
        </p:nvPicPr>
        <p:blipFill>
          <a:blip r:embed="rId3"/>
          <a:stretch>
            <a:fillRect/>
          </a:stretch>
        </p:blipFill>
        <p:spPr>
          <a:xfrm>
            <a:off x="-594360" y="-95885"/>
            <a:ext cx="12192000" cy="6858000"/>
          </a:xfrm>
          <a:prstGeom prst="rect">
            <a:avLst/>
          </a:prstGeom>
          <a:ln w="12700">
            <a:miter lim="400000"/>
          </a:ln>
        </p:spPr>
      </p:pic>
      <p:pic>
        <p:nvPicPr>
          <p:cNvPr id="60" name="医疗_03.png" descr="医疗_03.png"/>
          <p:cNvPicPr>
            <a:picLocks noChangeAspect="1"/>
          </p:cNvPicPr>
          <p:nvPr>
            <p:custDataLst>
              <p:tags r:id="rId6"/>
            </p:custDataLst>
          </p:nvPr>
        </p:nvPicPr>
        <p:blipFill>
          <a:blip r:embed="rId5"/>
          <a:stretch>
            <a:fillRect/>
          </a:stretch>
        </p:blipFill>
        <p:spPr>
          <a:xfrm>
            <a:off x="9661949" y="0"/>
            <a:ext cx="2530052" cy="1686701"/>
          </a:xfrm>
          <a:prstGeom prst="rect">
            <a:avLst/>
          </a:prstGeom>
          <a:ln w="12700">
            <a:miter lim="400000"/>
          </a:ln>
        </p:spPr>
      </p:pic>
      <p:pic>
        <p:nvPicPr>
          <p:cNvPr id="58" name="医疗_07.png" descr="医疗_07.png"/>
          <p:cNvPicPr>
            <a:picLocks noChangeAspect="1"/>
          </p:cNvPicPr>
          <p:nvPr>
            <p:custDataLst>
              <p:tags r:id="rId8"/>
            </p:custDataLst>
          </p:nvPr>
        </p:nvPicPr>
        <p:blipFill>
          <a:blip r:embed="rId7"/>
          <a:stretch>
            <a:fillRect/>
          </a:stretch>
        </p:blipFill>
        <p:spPr>
          <a:xfrm>
            <a:off x="0" y="5714960"/>
            <a:ext cx="1323175" cy="1143040"/>
          </a:xfrm>
          <a:prstGeom prst="rect">
            <a:avLst/>
          </a:prstGeom>
          <a:ln w="12700">
            <a:miter lim="400000"/>
          </a:ln>
        </p:spPr>
      </p:pic>
      <p:sp>
        <p:nvSpPr>
          <p:cNvPr id="11" name="Title 6"/>
          <p:cNvSpPr txBox="1"/>
          <p:nvPr>
            <p:custDataLst>
              <p:tags r:id="rId9"/>
            </p:custDataLst>
          </p:nvPr>
        </p:nvSpPr>
        <p:spPr>
          <a:xfrm>
            <a:off x="977900" y="535940"/>
            <a:ext cx="8009255" cy="74358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2. 3 术中护理建议</a:t>
            </a:r>
            <a:endParaRPr kumimoji="0" lang="en-US" altLang="zh-CN" sz="32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pic>
        <p:nvPicPr>
          <p:cNvPr id="4" name="图片 3" descr="D:\aiwppcache\download\20220905/c1ff27df4d2316cb9f5ca84cc8e7b957.jpgc1ff27df4d2316cb9f5ca84cc8e7b957"/>
          <p:cNvPicPr>
            <a:picLocks noChangeAspect="1"/>
          </p:cNvPicPr>
          <p:nvPr>
            <p:custDataLst>
              <p:tags r:id="rId11"/>
            </p:custDataLst>
          </p:nvPr>
        </p:nvPicPr>
        <p:blipFill>
          <a:blip r:embed="rId10"/>
          <a:srcRect t="6787" b="6787"/>
          <a:stretch>
            <a:fillRect/>
          </a:stretch>
        </p:blipFill>
        <p:spPr>
          <a:xfrm>
            <a:off x="508377" y="2494464"/>
            <a:ext cx="3887057" cy="3135945"/>
          </a:xfrm>
          <a:custGeom>
            <a:cxnLst>
              <a:cxn ang="3">
                <a:pos x="hc" y="t"/>
              </a:cxn>
              <a:cxn ang="cd2">
                <a:pos x="l" y="vc"/>
              </a:cxn>
              <a:cxn ang="cd4">
                <a:pos x="hc" y="b"/>
              </a:cxn>
              <a:cxn ang="0">
                <a:pos x="r" y="vc"/>
              </a:cxn>
            </a:cxnLst>
            <a:rect l="l" t="t" r="r" b="b"/>
            <a:pathLst>
              <a:path w="7920" h="6390">
                <a:moveTo>
                  <a:pt x="0" y="0"/>
                </a:moveTo>
                <a:lnTo>
                  <a:pt x="7920" y="0"/>
                </a:lnTo>
                <a:lnTo>
                  <a:pt x="7920" y="6390"/>
                </a:lnTo>
                <a:lnTo>
                  <a:pt x="0" y="6390"/>
                </a:lnTo>
                <a:lnTo>
                  <a:pt x="0" y="0"/>
                </a:lnTo>
                <a:close/>
              </a:path>
            </a:pathLst>
          </a:custGeom>
        </p:spPr>
      </p:pic>
      <p:sp>
        <p:nvSpPr>
          <p:cNvPr id="2" name="Title 6"/>
          <p:cNvSpPr txBox="1"/>
          <p:nvPr>
            <p:custDataLst>
              <p:tags r:id="rId12"/>
            </p:custDataLst>
          </p:nvPr>
        </p:nvSpPr>
        <p:spPr>
          <a:xfrm>
            <a:off x="5014595" y="1363345"/>
            <a:ext cx="5055870" cy="418465"/>
          </a:xfrm>
          <a:prstGeom prst="rect">
            <a:avLst/>
          </a:prstGeom>
          <a:noFill/>
          <a:ln w="3175">
            <a:noFill/>
            <a:prstDash val="dash"/>
          </a:ln>
        </p:spPr>
        <p:txBody>
          <a:bodyPr wrap="square" lIns="63500" tIns="25400" rIns="63500" bIns="25400" anchor="b" anchorCtr="0"/>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30000"/>
              </a:lnSpc>
              <a:spcBef>
                <a:spcPct val="0"/>
              </a:spcBef>
              <a:spcAft>
                <a:spcPts val="800"/>
              </a:spcAft>
              <a:buClrTx/>
              <a:buSzTx/>
              <a:buFontTx/>
              <a:buNone/>
            </a:pPr>
            <a:r>
              <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rPr>
              <a:t>3.气 道 管 理</a:t>
            </a:r>
            <a:endParaRPr kumimoji="0" lang="en-US" altLang="zh-CN" sz="2000" b="1" i="0" spc="120" noProof="0">
              <a:ln w="3175">
                <a:noFill/>
                <a:prstDash val="dash"/>
              </a:ln>
              <a:solidFill>
                <a:schemeClr val="dk1">
                  <a:lumMod val="85000"/>
                  <a:lumOff val="15000"/>
                </a:schemeClr>
              </a:solidFill>
              <a:effectLst/>
              <a:uLnTx/>
              <a:uFillTx/>
              <a:latin typeface="Arial" pitchFamily="34" charset="0"/>
              <a:ea typeface="汉仪铁线黑-65简" panose="00020600040101010101" charset="-122"/>
              <a:cs typeface="微软雅黑" panose="020b0503020204020204" charset="-122"/>
            </a:endParaRPr>
          </a:p>
        </p:txBody>
      </p:sp>
      <p:sp>
        <p:nvSpPr>
          <p:cNvPr id="7" name="Title 6"/>
          <p:cNvSpPr txBox="1"/>
          <p:nvPr>
            <p:custDataLst>
              <p:tags r:id="rId13"/>
            </p:custDataLst>
          </p:nvPr>
        </p:nvSpPr>
        <p:spPr>
          <a:xfrm>
            <a:off x="5015230" y="2134870"/>
            <a:ext cx="6032500" cy="4184015"/>
          </a:xfrm>
          <a:prstGeom prst="rect">
            <a:avLst/>
          </a:prstGeom>
        </p:spPr>
        <p:style>
          <a:lnRef idx="2">
            <a:schemeClr val="accent1"/>
          </a:lnRef>
          <a:fillRef idx="1">
            <a:schemeClr val="lt1"/>
          </a:fillRef>
          <a:effectRef idx="0">
            <a:schemeClr val="accent1"/>
          </a:effectRef>
          <a:fontRef idx="minor">
            <a:schemeClr val="dk1"/>
          </a:fontRef>
        </p:style>
        <p:txBody>
          <a:bodyPr wrap="square" lIns="63500" tIns="25400" rIns="63500" bIns="25400" anchor="t" anchorCtr="0">
            <a:normAutofit/>
          </a:bodyPr>
          <a:lstStyle>
            <a:defPPr>
              <a:defRPr lang="zh-CN"/>
            </a:defPPr>
            <a:lvl1pPr marL="0" algn="l" defTabSz="913765" rtl="0" eaLnBrk="1" latinLnBrk="0" hangingPunct="1">
              <a:lnSpc>
                <a:spcPct val="90000"/>
              </a:lnSpc>
              <a:spcBef>
                <a:spcPct val="0"/>
              </a:spcBef>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l">
              <a:lnSpc>
                <a:spcPct val="130000"/>
              </a:lnSpc>
              <a:spcAft>
                <a:spcPts val="800"/>
              </a:spcAft>
            </a:pPr>
            <a:r>
              <a:rPr lang="zh-CN" altLang="en-US" sz="2000" spc="60">
                <a:ln w="3175">
                  <a:noFill/>
                  <a:prstDash val="dash"/>
                </a:ln>
                <a:solidFill>
                  <a:srgbClr val="FF0000"/>
                </a:solidFill>
                <a:uFillTx/>
                <a:latin typeface="Arial" pitchFamily="34" charset="0"/>
                <a:ea typeface="汉仪铁线黑-65简" panose="00020600040101010101" charset="-122"/>
                <a:cs typeface="微软雅黑" panose="020b0503020204020204" charset="-122"/>
              </a:rPr>
              <a:t>指南建议：</a:t>
            </a:r>
            <a:endParaRPr lang="zh-CN" altLang="en-US" sz="20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rPr>
              <a:t>气管插管仍是术中气道管理的主要技术（中等质量，强推荐）。</a:t>
            </a:r>
            <a:endParaRPr lang="zh-CN" altLang="en-US" sz="1800" spc="60">
              <a:ln w="3175">
                <a:noFill/>
                <a:prstDash val="dash"/>
              </a:ln>
              <a:solidFill>
                <a:schemeClr val="dk1">
                  <a:lumMod val="85000"/>
                  <a:lumOff val="15000"/>
                </a:schemeClr>
              </a:solidFill>
              <a:uFillTx/>
              <a:latin typeface="Arial" pitchFamily="34" charset="0"/>
              <a:ea typeface="汉仪铁线黑-65简" panose="00020600040101010101" charset="-122"/>
              <a:cs typeface="微软雅黑" panose="020b0503020204020204" charset="-122"/>
            </a:endParaRPr>
          </a:p>
          <a:p>
            <a:pPr algn="l">
              <a:lnSpc>
                <a:spcPct val="130000"/>
              </a:lnSpc>
              <a:spcAft>
                <a:spcPts val="800"/>
              </a:spcAft>
            </a:pPr>
            <a:r>
              <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rPr>
              <a:t>麻醉师应认识到并准备好应对肥胖病人气道的特殊挑战（中等质量，强推荐）。对于插管困难病人，应考虑在面罩通气期间使用简单的鼻腔给氧或高流量鼻导管给氧作为辅助手段，维持氧合，降低围插管期去饱和[27]。借助视频喉镜提高困难气道首次插管的成功率。</a:t>
            </a:r>
            <a:endParaRPr lang="zh-CN" altLang="en-US" sz="1800" spc="60">
              <a:ln w="3175">
                <a:noFill/>
                <a:prstDash val="dash"/>
              </a:ln>
              <a:solidFill>
                <a:schemeClr val="bg1">
                  <a:lumMod val="50000"/>
                </a:schemeClr>
              </a:solidFill>
              <a:uFillTx/>
              <a:latin typeface="Arial" pitchFamily="34" charset="0"/>
              <a:ea typeface="汉仪铁线黑-65简" panose="00020600040101010101" charset="-122"/>
              <a:cs typeface="微软雅黑" panose="020b0503020204020204" charset="-122"/>
            </a:endParaRPr>
          </a:p>
        </p:txBody>
      </p:sp>
    </p:spTree>
    <p:custDataLst>
      <p:tags r:id="rId14"/>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https://d.book118.com/466002024030010051</a:t>
            </a:r>
          </a:p>
        </p:txBody>
      </p:sp>
    </p:spTree>
  </p:cSld>
  <p:clrMapOvr>
    <a:masterClrMapping/>
  </p:clrMapOvr>
  <p:transition/>
  <p:timing/>
</p:sld>
</file>

<file path=ppt/tags/tag1.xml><?xml version="1.0" encoding="utf-8"?>
<p:tagLst xmlns:p="http://schemas.openxmlformats.org/presentationml/2006/main">
  <p:tag name="KSO_WM_ASSEMBLE_CHIP_INDEX" val="331e73d5591142859814847df5e5f44b"/>
  <p:tag name="KSO_WM_BEAUTIFY_FLAG" val="#wm#"/>
  <p:tag name="KSO_WM_CHIP_FILLAREA_FILL_RULE" val="{&quot;fill_align&quot;:&quot;cm&quot;,&quot;fill_effect&quot;:[],&quot;fill_mode&quot;:&quot;adaptive&quot;,&quot;sacle_strategy&quot;:&quot;stretch&quot;}"/>
  <p:tag name="KSO_WM_CHIP_GROUPID" val="62f5b10f295c1bf6da8093f7"/>
  <p:tag name="KSO_WM_CHIP_XID" val="62f5b140295c1bf6da809b10"/>
  <p:tag name="KSO_WM_TAG_VERSION" val="1.0"/>
  <p:tag name="KSO_WM_TEMPLATE_CATEGORY" val="chip"/>
  <p:tag name="KSO_WM_TEMPLATE_INDEX" val="20226077"/>
  <p:tag name="KSO_WM_UNIT_DEC_AREA_ID" val="9a64b8c8164640b9af3a3f083bd34120"/>
  <p:tag name="KSO_WM_UNIT_DEC_CHANGEPICRESERVED" val="1"/>
  <p:tag name="KSO_WM_UNIT_DEC_SUPPORTCHANGEPIC" val="0"/>
  <p:tag name="KSO_WM_UNIT_ID" val="chip20226077_12*i*1"/>
  <p:tag name="KSO_WM_UNIT_INDEX" val="1"/>
  <p:tag name="KSO_WM_UNIT_SUBTYPE" val="v"/>
  <p:tag name="KSO_WM_UNIT_TYPE" val="i"/>
</p:tagLst>
</file>

<file path=ppt/tags/tag2.xml><?xml version="1.0" encoding="utf-8"?>
<p:tagLst xmlns:p="http://schemas.openxmlformats.org/presentationml/2006/main">
  <p:tag name="KSO_WM_ASSEMBLE_CHIP_INDEX" val="315aa57bde764413b6bd28438d6483d6"/>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f"/>
  <p:tag name="KSO_WM_TAG_VERSION" val="1.0"/>
  <p:tag name="KSO_WM_TEMPLATE_CATEGORY" val="chip"/>
  <p:tag name="KSO_WM_TEMPLATE_INDEX" val="20226077"/>
  <p:tag name="KSO_WM_UNIT_DEC_AREA_ID" val="432a7e0b90664e86a8306f07309487f7"/>
  <p:tag name="KSO_WM_UNIT_DEC_CHANGEPICRESERVED" val="1"/>
  <p:tag name="KSO_WM_UNIT_DEC_SUPPORTCHANGEPIC" val="0"/>
  <p:tag name="KSO_WM_UNIT_ID" val="chip20226077_14*i*1"/>
  <p:tag name="KSO_WM_UNIT_INDEX" val="1"/>
  <p:tag name="KSO_WM_UNIT_SUBTYPE" val="u"/>
  <p:tag name="KSO_WM_UNIT_TYPE" val="i"/>
</p:tagLst>
</file>

<file path=ppt/tags/tag3.xml><?xml version="1.0" encoding="utf-8"?>
<p:tagLst xmlns:p="http://schemas.openxmlformats.org/presentationml/2006/main">
  <p:tag name="KSO_WM_ASSEMBLE_CHIP_INDEX" val="bbc2f04776c043ba95e161e0bda3ab3b"/>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e"/>
  <p:tag name="KSO_WM_TAG_VERSION" val="1.0"/>
  <p:tag name="KSO_WM_TEMPLATE_CATEGORY" val="chip"/>
  <p:tag name="KSO_WM_TEMPLATE_INDEX" val="20226077"/>
  <p:tag name="KSO_WM_UNIT_DEC_AREA_ID" val="27d7de812dd942e2832ad2edcca1b86f"/>
  <p:tag name="KSO_WM_UNIT_DEC_CHANGEPICRESERVED" val="1"/>
  <p:tag name="KSO_WM_UNIT_DEC_SUPPORTCHANGEPIC" val="0"/>
  <p:tag name="KSO_WM_UNIT_ID" val="chip20226077_13*i*1"/>
  <p:tag name="KSO_WM_UNIT_INDEX" val="1"/>
  <p:tag name="KSO_WM_UNIT_SUBTYPE" val="u"/>
  <p:tag name="KSO_WM_UNIT_TYPE" val="i"/>
</p:tagLst>
</file>

<file path=ppt/tags/tag4.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7.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ASSEMBLE_GROUPID" val="62f5b10f295c1bf6da8093f7"/>
  <p:tag name="KSO_WM_TEMPLATE_ASSEMBLE_XID" val="63155fc059d53ee3cde1cd1d"/>
  <p:tag name="KSO_WM_TEMPLATE_CATEGORY" val="custom"/>
  <p:tag name="KSO_WM_TEMPLATE_INDEX" val="20226077"/>
  <p:tag name="KSO_WM_UNIT_BLOCK" val="0"/>
  <p:tag name="KSO_WM_UNIT_COMPATIBLE" val="0"/>
  <p:tag name="KSO_WM_UNIT_DEC_AREA_ID" val="6a8a62d28c6543baa3ae8a655e53f771"/>
  <p:tag name="KSO_WM_UNIT_DEC_CHANGEPICRESERVED" val="0"/>
  <p:tag name="KSO_WM_UNIT_DEC_SUPPORTCHANGEPIC" val="0"/>
  <p:tag name="KSO_WM_UNIT_DECORATE_INFO" val="{&quot;DecorateInfoH&quot;:{&quot;IsAbs&quot;:true},&quot;DecorateInfoW&quot;:{&quot;IsAbs&quot;:true},&quot;DecorateInfoX&quot;:{&quot;IsAbs&quot;:true,&quot;Pos&quot;:1},&quot;DecorateInfoY&quot;:{&quot;IsAbs&quot;:true,&quot;Pos&quot;:0},&quot;ReferentInfo&quot;:{&quot;Id&quot;:&quot;1eff10e6ba634577a417d0b1daa0bb3f&quot;,&quot;X&quot;:{&quot;Pos&quot;:1},&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custom20226077_1*i*1"/>
  <p:tag name="KSO_WM_UNIT_INDEX" val="1"/>
  <p:tag name="KSO_WM_UNIT_LAYERLEVEL" val="1"/>
  <p:tag name="KSO_WM_UNIT_SM_LIMIT_TYPE" val="0"/>
  <p:tag name="KSO_WM_UNIT_TEXT_FILL_FORE_SCHEMECOLOR_INDEX" val="5"/>
  <p:tag name="KSO_WM_UNIT_TEXT_FILL_FORE_SCHEMECOLOR_INDEX_BRIGHTNESS" val="0"/>
  <p:tag name="KSO_WM_UNIT_TEXT_FILL_TYPE" val="1"/>
  <p:tag name="KSO_WM_UNIT_TYPE" val="i"/>
  <p:tag name="KSO_WM_UNIT_VALUE" val="1"/>
</p:tagLst>
</file>

<file path=ppt/tags/tag8.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ASSEMBLE_GROUPID" val="62f5b10f295c1bf6da8093f7"/>
  <p:tag name="KSO_WM_TEMPLATE_ASSEMBLE_XID" val="63155fc059d53ee3cde1cd1d"/>
  <p:tag name="KSO_WM_TEMPLATE_CATEGORY" val="custom"/>
  <p:tag name="KSO_WM_TEMPLATE_INDEX" val="20226077"/>
  <p:tag name="KSO_WM_UNIT_BLOCK" val="0"/>
  <p:tag name="KSO_WM_UNIT_COMPATIBLE" val="0"/>
  <p:tag name="KSO_WM_UNIT_DEC_AREA_ID" val="8e7f5875848e4e9badc2ce3d9a0d9c59"/>
  <p:tag name="KSO_WM_UNIT_DEFAULT_FONT" val="60;72;2"/>
  <p:tag name="KSO_WM_UNIT_DIAGRAM_ISNUMVISUAL" val="0"/>
  <p:tag name="KSO_WM_UNIT_DIAGRAM_ISREFERUNIT" val="0"/>
  <p:tag name="KSO_WM_UNIT_HIGHLIGHT" val="0"/>
  <p:tag name="KSO_WM_UNIT_ID" val="custom20226077_1*a*1"/>
  <p:tag name="KSO_WM_UNIT_INDEX" val="1"/>
  <p:tag name="KSO_WM_UNIT_ISCONTENTSTITLE" val="0"/>
  <p:tag name="KSO_WM_UNIT_ISNUMDGMTITLE" val="0"/>
  <p:tag name="KSO_WM_UNIT_LAYERLEVEL" val="1"/>
  <p:tag name="KSO_WM_UNIT_NOCLEAR" val="0"/>
  <p:tag name="KSO_WM_UNIT_PRESET_TEXT" val="医疗数据分析"/>
  <p:tag name="KSO_WM_UNIT_TEXT_FILL_FORE_SCHEMECOLOR_INDEX" val="5"/>
  <p:tag name="KSO_WM_UNIT_TEXT_FILL_FORE_SCHEMECOLOR_INDEX_BRIGHTNESS" val="0"/>
  <p:tag name="KSO_WM_UNIT_TEXT_FILL_TYPE" val="1"/>
  <p:tag name="KSO_WM_UNIT_TYPE" val="a"/>
  <p:tag name="KSO_WM_UNIT_VALUE" val="10"/>
</p:tagLst>
</file>

<file path=ppt/tags/tag9.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ASSEMBLE_GROUPID" val="62f5b10f295c1bf6da8093f7"/>
  <p:tag name="KSO_WM_TEMPLATE_ASSEMBLE_XID" val="63155fc059d53ee3cde1cd1d"/>
  <p:tag name="KSO_WM_TEMPLATE_CATEGORY" val="custom"/>
  <p:tag name="KSO_WM_TEMPLATE_INDEX" val="20226077"/>
  <p:tag name="KSO_WM_UNIT_BLOCK" val="0"/>
  <p:tag name="KSO_WM_UNIT_COMPATIBLE" val="0"/>
  <p:tag name="KSO_WM_UNIT_DEC_AREA_ID" val="1eff10e6ba634577a417d0b1daa0bb3f"/>
  <p:tag name="KSO_WM_UNIT_DEFAULT_FONT" val="28;36;2"/>
  <p:tag name="KSO_WM_UNIT_DIAGRAM_ISNUMVISUAL" val="0"/>
  <p:tag name="KSO_WM_UNIT_DIAGRAM_ISREFERUNIT" val="0"/>
  <p:tag name="KSO_WM_UNIT_HIGHLIGHT" val="0"/>
  <p:tag name="KSO_WM_UNIT_ID" val="custom20226077_1*b*1"/>
  <p:tag name="KSO_WM_UNIT_INDEX" val="1"/>
  <p:tag name="KSO_WM_UNIT_ISCONTENTSTITLE" val="0"/>
  <p:tag name="KSO_WM_UNIT_ISNUMDGMTITLE" val="0"/>
  <p:tag name="KSO_WM_UNIT_LAYERLEVEL" val="1"/>
  <p:tag name="KSO_WM_UNIT_NOCLEAR" val="0"/>
  <p:tag name="KSO_WM_UNIT_PRESET_TEXT" val="单击此处添加副标题"/>
  <p:tag name="KSO_WM_UNIT_TEXT_FILL_FORE_SCHEMECOLOR_INDEX" val="5"/>
  <p:tag name="KSO_WM_UNIT_TEXT_FILL_FORE_SCHEMECOLOR_INDEX_BRIGHTNESS" val="0"/>
  <p:tag name="KSO_WM_UNIT_TEXT_FILL_TYPE" val="1"/>
  <p:tag name="KSO_WM_UNIT_TYPE" val="b"/>
  <p:tag name="KSO_WM_UNIT_VALUE" val="18"/>
</p:tagLst>
</file>

<file path=ppt/tags/tag10.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ASSEMBLE_GROUPID" val="62f5b10f295c1bf6da8093f7"/>
  <p:tag name="KSO_WM_TEMPLATE_ASSEMBLE_XID" val="63155fc059d53ee3cde1cd1d"/>
  <p:tag name="KSO_WM_TEMPLATE_CATEGORY" val="custom"/>
  <p:tag name="KSO_WM_TEMPLATE_INDEX" val="20226077"/>
  <p:tag name="KSO_WM_UNIT_BLOCK" val="0"/>
  <p:tag name="KSO_WM_UNIT_COMPATIBLE" val="0"/>
  <p:tag name="KSO_WM_UNIT_DEC_AREA_ID" val="a3a427a5b2a24633bcf23cf7cba1c50f"/>
  <p:tag name="KSO_WM_UNIT_DEFAULT_FONT" val="18;14;2"/>
  <p:tag name="KSO_WM_UNIT_DIAGRAM_ISNUMVISUAL" val="0"/>
  <p:tag name="KSO_WM_UNIT_DIAGRAM_ISREFERUNIT" val="0"/>
  <p:tag name="KSO_WM_UNIT_HIGHLIGHT" val="0"/>
  <p:tag name="KSO_WM_UNIT_ID" val="custom20226077_1*f*1"/>
  <p:tag name="KSO_WM_UNIT_INDEX" val="1"/>
  <p:tag name="KSO_WM_UNIT_LAYERLEVEL" val="1"/>
  <p:tag name="KSO_WM_UNIT_NOCLEAR" val="0"/>
  <p:tag name="KSO_WM_UNIT_PRESET_TEXT" val="单击此处添加文本具体内容，简明扼要地阐述你的观点"/>
  <p:tag name="KSO_WM_UNIT_SUBTYPE" val="a"/>
  <p:tag name="KSO_WM_UNIT_TEXT_FILL_FORE_SCHEMECOLOR_INDEX" val="5"/>
  <p:tag name="KSO_WM_UNIT_TEXT_FILL_FORE_SCHEMECOLOR_INDEX_BRIGHTNESS" val="0"/>
  <p:tag name="KSO_WM_UNIT_TEXT_FILL_TYPE" val="1"/>
  <p:tag name="KSO_WM_UNIT_TYPE" val="f"/>
  <p:tag name="KSO_WM_UNIT_VALUE" val="38"/>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13.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14.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18.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19.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ASSEMBLE_CHIP_INDEX" val="bb8e1987996d40b0b5b88f06260af5c9"/>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9"/>
  <p:tag name="KSO_WM_TAG_VERSION" val="1.0"/>
  <p:tag name="KSO_WM_TEMPLATE_CATEGORY" val="chip"/>
  <p:tag name="KSO_WM_TEMPLATE_INDEX" val="20226077"/>
  <p:tag name="KSO_WM_UNIT_DEC_AREA_ID" val="997b42ed4e104506b524fef461e85f9e"/>
  <p:tag name="KSO_WM_UNIT_DEC_CHANGEPICRESERVED" val="1"/>
  <p:tag name="KSO_WM_UNIT_DEC_SUPPORTCHANGEPIC" val="0"/>
  <p:tag name="KSO_WM_UNIT_ID" val="chip20226077_1*i*1"/>
  <p:tag name="KSO_WM_UNIT_INDEX" val="1"/>
  <p:tag name="KSO_WM_UNIT_SUBTYPE" val="r"/>
  <p:tag name="KSO_WM_UNIT_TYPE" val="i"/>
</p:tagLst>
</file>

<file path=ppt/tags/tag22.xml><?xml version="1.0" encoding="utf-8"?>
<p:tagLst xmlns:p="http://schemas.openxmlformats.org/presentationml/2006/main">
  <p:tag name="KSO_WM_ASSEMBLE_CHIP_INDEX" val="7736f52fbc554ec383907a4bc0c882f3"/>
  <p:tag name="KSO_WM_BEAUTIFY_FLAG" val="#wm#"/>
  <p:tag name="KSO_WM_CHIP_FILLAREA_FILL_RULE" val="{&quot;fill_align&quot;:&quot;cm&quot;,&quot;fill_effect&quot;:[],&quot;fill_mode&quot;:&quot;adaptive&quot;,&quot;sacle_strategy&quot;:&quot;stretch&quot;}"/>
  <p:tag name="KSO_WM_CHIP_GROUPID" val="62f5b10f295c1bf6da8093f7"/>
  <p:tag name="KSO_WM_CHIP_XID" val="62f5b140295c1bf6da809b0a"/>
  <p:tag name="KSO_WM_TAG_VERSION" val="1.0"/>
  <p:tag name="KSO_WM_TEMPLATE_CATEGORY" val="chip"/>
  <p:tag name="KSO_WM_TEMPLATE_INDEX" val="20226077"/>
  <p:tag name="KSO_WM_UNIT_DEC_AREA_ID" val="0c386b62ab6e4cc191777c340e5948b5"/>
  <p:tag name="KSO_WM_UNIT_DEC_CHANGEPICRESERVED" val="1"/>
  <p:tag name="KSO_WM_UNIT_DEC_SUPPORTCHANGEPIC" val="0"/>
  <p:tag name="KSO_WM_UNIT_ID" val="chip20226077_2*i*1"/>
  <p:tag name="KSO_WM_UNIT_INDEX" val="1"/>
  <p:tag name="KSO_WM_UNIT_SUBTYPE" val="v"/>
  <p:tag name="KSO_WM_UNIT_TYPE" val="i"/>
</p:tagLst>
</file>

<file path=ppt/tags/tag23.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24.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2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26.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ASSEMBLE_GROUPID" val="62f5b10f295c1bf6da8093f7"/>
  <p:tag name="KSO_WM_TEMPLATE_ASSEMBLE_XID" val="63155fbe59d53ee3cde1cc7b"/>
  <p:tag name="KSO_WM_TEMPLATE_CATEGORY" val="custom"/>
  <p:tag name="KSO_WM_TEMPLATE_INDEX" val="20226077"/>
  <p:tag name="KSO_WM_UNIT_BLOCK" val="0"/>
  <p:tag name="KSO_WM_UNIT_COMPATIBLE" val="0"/>
  <p:tag name="KSO_WM_UNIT_DEC_AREA_ID" val="5c076868cfda43d7903d2dd21849fa10"/>
  <p:tag name="KSO_WM_UNIT_DEFAULT_FONT" val="60;66;2"/>
  <p:tag name="KSO_WM_UNIT_DIAGRAM_ISNUMVISUAL" val="0"/>
  <p:tag name="KSO_WM_UNIT_DIAGRAM_ISREFERUNIT" val="0"/>
  <p:tag name="KSO_WM_UNIT_HIGHLIGHT" val="0"/>
  <p:tag name="KSO_WM_UNIT_ID" val="custom20226077_1*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13"/>
  <p:tag name="KSO_WM_UNIT_TEXT_FILL_FORE_SCHEMECOLOR_INDEX_BRIGHTNESS" val="0.15"/>
  <p:tag name="KSO_WM_UNIT_TEXT_FILL_TYPE" val="1"/>
  <p:tag name="KSO_WM_UNIT_TYPE" val="a"/>
  <p:tag name="KSO_WM_UNIT_VALUE" val="10"/>
</p:tagLst>
</file>

<file path=ppt/tags/tag27.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ASSEMBLE_GROUPID" val="62f5b10f295c1bf6da8093f7"/>
  <p:tag name="KSO_WM_TEMPLATE_ASSEMBLE_XID" val="63155fbe59d53ee3cde1cc7b"/>
  <p:tag name="KSO_WM_TEMPLATE_CATEGORY" val="custom"/>
  <p:tag name="KSO_WM_TEMPLATE_INDEX" val="20226077"/>
  <p:tag name="KSO_WM_UNIT_BLOCK" val="0"/>
  <p:tag name="KSO_WM_UNIT_COMPATIBLE" val="0"/>
  <p:tag name="KSO_WM_UNIT_DEC_AREA_ID" val="bbad4f7103214d6eaf008985eadb824b"/>
  <p:tag name="KSO_WM_UNIT_DEFAULT_FONT" val="14;14;2"/>
  <p:tag name="KSO_WM_UNIT_DIAGRAM_ISNUMVISUAL" val="0"/>
  <p:tag name="KSO_WM_UNIT_DIAGRAM_ISREFERUNIT" val="0"/>
  <p:tag name="KSO_WM_UNIT_HIGHLIGHT" val="0"/>
  <p:tag name="KSO_WM_UNIT_ID" val="custom20226077_1*f*1"/>
  <p:tag name="KSO_WM_UNIT_INDEX" val="1"/>
  <p:tag name="KSO_WM_UNIT_LAYERLEVEL" val="1"/>
  <p:tag name="KSO_WM_UNIT_NOCLEAR" val="0"/>
  <p:tag name="KSO_WM_UNIT_PRESET_TEXT" val="单击此处添加正文，文字是您思想的提炼，为了演示发布的良好效果，请言简意赅地阐述您的观点。"/>
  <p:tag name="KSO_WM_UNIT_SUBTYPE" val="a"/>
  <p:tag name="KSO_WM_UNIT_TEXT_FILL_FORE_SCHEMECOLOR_INDEX" val="13"/>
  <p:tag name="KSO_WM_UNIT_TEXT_FILL_FORE_SCHEMECOLOR_INDEX_BRIGHTNESS" val="0.5"/>
  <p:tag name="KSO_WM_UNIT_TEXT_FILL_TYPE" val="1"/>
  <p:tag name="KSO_WM_UNIT_TYPE" val="f"/>
  <p:tag name="KSO_WM_UNIT_VALUE" val="76"/>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30.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31.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3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3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38.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39.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40.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4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48.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49.xml><?xml version="1.0" encoding="utf-8"?>
<p:tagLst xmlns:p="http://schemas.openxmlformats.org/presentationml/2006/main">
  <p:tag name="KSO_WM_ASSEMBLE_CHIP_INDEX" val="0c13d999663846d297ce76f8e28ee663"/>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5"/>
  <p:tag name="KSO_WM_TAG_VERSION" val="1.0"/>
  <p:tag name="KSO_WM_TEMPLATE_CATEGORY" val="chip"/>
  <p:tag name="KSO_WM_TEMPLATE_INDEX" val="20226077"/>
  <p:tag name="KSO_WM_UNIT_DEC_AREA_ID" val="7d107c1efe0c4d88a584dd36810438fb"/>
  <p:tag name="KSO_WM_UNIT_DEC_CHANGEPICRESERVED" val="1"/>
  <p:tag name="KSO_WM_UNIT_DEC_SUPPORTCHANGEPIC" val="0"/>
  <p:tag name="KSO_WM_UNIT_ID" val="chip20226077_9*i*1"/>
  <p:tag name="KSO_WM_UNIT_INDEX" val="1"/>
  <p:tag name="KSO_WM_UNIT_SUBTYPE" val="v"/>
  <p:tag name="KSO_WM_UNIT_TYPE" val="i"/>
</p:tagLst>
</file>

<file path=ppt/tags/tag50.xml><?xml version="1.0" encoding="utf-8"?>
<p:tagLst xmlns:p="http://schemas.openxmlformats.org/presentationml/2006/main">
  <p:tag name="KSO_WM_ASSEMBLE_CHIP_INDEX" val="35e220b4324f476fae2120930d4fe0e6"/>
  <p:tag name="KSO_WM_BEAUTIFY_FLAG" val="#wm#"/>
  <p:tag name="KSO_WM_CHIP_FILLAREA_FILL_RULE" val="{&quot;fill_align&quot;:&quot;lm&quot;,&quot;fill_effect&quot;:[],&quot;fill_mode&quot;:&quot;adaptive&quot;,&quot;sacle_strategy&quot;:&quot;stretch&quot;}"/>
  <p:tag name="KSO_WM_CHIP_GROUPID" val="62f5b10f295c1bf6da8093f7"/>
  <p:tag name="KSO_WM_CHIP_XID" val="62f5b140295c1bf6da809b04"/>
  <p:tag name="KSO_WM_TAG_VERSION" val="1.0"/>
  <p:tag name="KSO_WM_TEMPLATE_CATEGORY" val="chip"/>
  <p:tag name="KSO_WM_TEMPLATE_INDEX" val="20226077"/>
  <p:tag name="KSO_WM_UNIT_DEC_AREA_ID" val="a016bc8c34d942aabc2a3deefbd75db8"/>
  <p:tag name="KSO_WM_UNIT_DEC_CHANGEPICRESERVED" val="1"/>
  <p:tag name="KSO_WM_UNIT_DEC_SUPPORTCHANGEPIC" val="0"/>
  <p:tag name="KSO_WM_UNIT_ID" val="chip20226077_10*i*1"/>
  <p:tag name="KSO_WM_UNIT_INDEX" val="1"/>
  <p:tag name="KSO_WM_UNIT_SUBTYPE" val="r"/>
  <p:tag name="KSO_WM_UNIT_TYPE" val="i"/>
</p:tagLst>
</file>

<file path=ppt/tags/tag51.xml><?xml version="1.0" encoding="utf-8"?>
<p:tagLst xmlns:p="http://schemas.openxmlformats.org/presentationml/2006/main">
  <p:tag name="KSO_WM_ASSEMBLE_CHIP_INDEX" val="5e15d9b88336491cbaabd4944ac3826a"/>
  <p:tag name="KSO_WM_BEAUTIFY_FLAG" val="#wm#"/>
  <p:tag name="KSO_WM_CHIP_FILLAREA_FILL_RULE" val="{&quot;fill_align&quot;:&quot;rm&quot;,&quot;fill_effect&quot;:[],&quot;fill_mode&quot;:&quot;adaptive&quot;,&quot;sacle_strategy&quot;:&quot;stretch&quot;}"/>
  <p:tag name="KSO_WM_CHIP_GROUPID" val="62f5b10f295c1bf6da8093f7"/>
  <p:tag name="KSO_WM_CHIP_XID" val="62f5b140295c1bf6da809b03"/>
  <p:tag name="KSO_WM_TAG_VERSION" val="1.0"/>
  <p:tag name="KSO_WM_TEMPLATE_CATEGORY" val="chip"/>
  <p:tag name="KSO_WM_TEMPLATE_INDEX" val="20226077"/>
  <p:tag name="KSO_WM_UNIT_DEC_AREA_ID" val="a2d490f3c4db43cabc4bec495ca08ab5"/>
  <p:tag name="KSO_WM_UNIT_DEC_CHANGEPICRESERVED" val="1"/>
  <p:tag name="KSO_WM_UNIT_DEC_SUPPORTCHANGEPIC" val="0"/>
  <p:tag name="KSO_WM_UNIT_ID" val="chip20226077_11*i*1"/>
  <p:tag name="KSO_WM_UNIT_INDEX" val="1"/>
  <p:tag name="KSO_WM_UNIT_SUBTYPE" val="w"/>
  <p:tag name="KSO_WM_UNIT_TYPE" val="i"/>
</p:tagLst>
</file>

<file path=ppt/tags/tag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4.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8.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59.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60.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61.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6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6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68.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69.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70.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74.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75.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76.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77.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78.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79.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0.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1.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xml><?xml version="1.0" encoding="utf-8"?>
<p:tagLst xmlns:p="http://schemas.openxmlformats.org/presentationml/2006/main">
  <p:tag name="KSO_WM_ASSEMBLE_CHIP_INDEX" val="3f042949d440427aadca04a18fa6932e"/>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8"/>
  <p:tag name="KSO_WM_TAG_VERSION" val="1.0"/>
  <p:tag name="KSO_WM_TEMPLATE_CATEGORY" val="chip"/>
  <p:tag name="KSO_WM_TEMPLATE_INDEX" val="20226077"/>
  <p:tag name="KSO_WM_UNIT_DEC_AREA_ID" val="17c801e4f7654c21acd2488cbf50aaa6"/>
  <p:tag name="KSO_WM_UNIT_DEC_CHANGEPICRESERVED" val="1"/>
  <p:tag name="KSO_WM_UNIT_DEC_SUPPORTCHANGEPIC" val="0"/>
  <p:tag name="KSO_WM_UNIT_ID" val="chip20226077_6*i*1"/>
  <p:tag name="KSO_WM_UNIT_INDEX" val="1"/>
  <p:tag name="KSO_WM_UNIT_SUBTYPE" val="v"/>
  <p:tag name="KSO_WM_UNIT_TYPE" val="i"/>
</p:tagLst>
</file>

<file path=ppt/tags/tag84.xml><?xml version="1.0" encoding="utf-8"?>
<p:tagLst xmlns:p="http://schemas.openxmlformats.org/presentationml/2006/main">
  <p:tag name="KSO_WM_ASSEMBLE_CHIP_INDEX" val="e9959647c19d4702b15117e8a84aa4b5"/>
  <p:tag name="KSO_WM_BEAUTIFY_FLAG" val="#wm#"/>
  <p:tag name="KSO_WM_CHIP_FILLAREA_FILL_RULE" val="{&quot;fill_align&quot;:&quot;cm&quot;,&quot;fill_effect&quot;:[],&quot;fill_mode&quot;:&quot;adaptive&quot;,&quot;sacle_strategy&quot;:&quot;stretch&quot;}"/>
  <p:tag name="KSO_WM_CHIP_GROUPID" val="62f5b10f295c1bf6da8093f7"/>
  <p:tag name="KSO_WM_CHIP_XID" val="62f5b140295c1bf6da809b06"/>
  <p:tag name="KSO_WM_TAG_VERSION" val="1.0"/>
  <p:tag name="KSO_WM_TEMPLATE_CATEGORY" val="chip"/>
  <p:tag name="KSO_WM_TEMPLATE_INDEX" val="20226077"/>
  <p:tag name="KSO_WM_UNIT_DEC_AREA_ID" val="8434ee855f5447a099546fd8e64dabbb"/>
  <p:tag name="KSO_WM_UNIT_DEC_CHANGEPICRESERVED" val="1"/>
  <p:tag name="KSO_WM_UNIT_DEC_SUPPORTCHANGEPIC" val="0"/>
  <p:tag name="KSO_WM_UNIT_ID" val="chip20226077_7*i*1"/>
  <p:tag name="KSO_WM_UNIT_INDEX" val="1"/>
  <p:tag name="KSO_WM_UNIT_SUBTYPE" val="w"/>
  <p:tag name="KSO_WM_UNIT_TYPE" val="i"/>
</p:tagLst>
</file>

<file path=ppt/tags/tag85.xml><?xml version="1.0" encoding="utf-8"?>
<p:tagLst xmlns:p="http://schemas.openxmlformats.org/presentationml/2006/main">
  <p:tag name="KSO_WM_ASSEMBLE_CHIP_INDEX" val="e480102fa78e4f3986c56a1c4899cc96"/>
  <p:tag name="KSO_WM_BEAUTIFY_FLAG" val="#wm#"/>
  <p:tag name="KSO_WM_CHIP_FILLAREA_FILL_RULE" val="{&quot;fill_align&quot;:&quot;rm&quot;,&quot;fill_effect&quot;:[],&quot;fill_mode&quot;:&quot;adaptive&quot;,&quot;sacle_strategy&quot;:&quot;stretch&quot;}"/>
  <p:tag name="KSO_WM_CHIP_GROUPID" val="62f5b10f295c1bf6da8093f7"/>
  <p:tag name="KSO_WM_CHIP_XID" val="62f5b140295c1bf6da809b07"/>
  <p:tag name="KSO_WM_TAG_VERSION" val="1.0"/>
  <p:tag name="KSO_WM_TEMPLATE_CATEGORY" val="chip"/>
  <p:tag name="KSO_WM_TEMPLATE_INDEX" val="20226077"/>
  <p:tag name="KSO_WM_UNIT_DEC_AREA_ID" val="2390180a2fed479c8af18eae924eb93b"/>
  <p:tag name="KSO_WM_UNIT_DEC_CHANGEPICRESERVED" val="1"/>
  <p:tag name="KSO_WM_UNIT_DEC_SUPPORTCHANGEPIC" val="0"/>
  <p:tag name="KSO_WM_UNIT_ID" val="chip20226077_8*i*1"/>
  <p:tag name="KSO_WM_UNIT_INDEX" val="1"/>
  <p:tag name="KSO_WM_UNIT_SUBTYPE" val="u"/>
  <p:tag name="KSO_WM_UNIT_TYPE" val="i"/>
</p:tagLst>
</file>

<file path=ppt/tags/tag86.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7.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8.xml><?xml version="1.0" encoding="utf-8"?>
<p:tagLst xmlns:p="http://schemas.openxmlformats.org/presentationml/2006/main">
  <p:tag name="KSO_WM_UNIT_TEXT_FILL_FORE_SCHEMECOLOR_INDEX" val="1"/>
  <p:tag name="KSO_WM_UNIT_TEXT_FILL_FORE_SCHEMECOLOR_INDEX_BRIGHTNESS" val="0.15"/>
  <p:tag name="KSO_WM_UNIT_TEXT_FILL_TYPE" val="1"/>
</p:tagLst>
</file>

<file path=ppt/tags/tag89.xml><?xml version="1.0" encoding="utf-8"?>
<p:tagLst xmlns:p="http://schemas.openxmlformats.org/presentationml/2006/main">
  <p:tag name="KSO_WM_ASSEMBLE_CHIP_INDEX" val="e7dbb74630ad435ebe2cf58e45ac0e8d"/>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5b10f295c1bf6da8093f7"/>
  <p:tag name="KSO_WM_TEMPLATE_ASSEMBLE_XID" val="62f5f386295c1bf6da86305e"/>
  <p:tag name="KSO_WM_TEMPLATE_CATEGORY" val="custom"/>
  <p:tag name="KSO_WM_TEMPLATE_INDEX" val="20226077"/>
  <p:tag name="KSO_WM_UNIT_BLOCK" val="0"/>
  <p:tag name="KSO_WM_UNIT_COMPATIBLE" val="0"/>
  <p:tag name="KSO_WM_UNIT_DEC_AREA_ID" val="d3e50d46f5cf49a880a055fe1862ffa6"/>
  <p:tag name="KSO_WM_UNIT_DEFAULT_FONT" val="20;24;2"/>
  <p:tag name="KSO_WM_UNIT_DIAGRAM_ISNUMVISUAL" val="0"/>
  <p:tag name="KSO_WM_UNIT_DIAGRAM_ISREFERUNIT" val="0"/>
  <p:tag name="KSO_WM_UNIT_HIGHLIGHT" val="0"/>
  <p:tag name="KSO_WM_UNIT_ID" val="custom20226077_1*b*1"/>
  <p:tag name="KSO_WM_UNIT_INDEX" val="1"/>
  <p:tag name="KSO_WM_UNIT_ISCONTENTSTITLE" val="0"/>
  <p:tag name="KSO_WM_UNIT_ISNUMDGMTITLE" val="0"/>
  <p:tag name="KSO_WM_UNIT_LAYERLEVEL" val="1"/>
  <p:tag name="KSO_WM_UNIT_NOCLEAR" val="0"/>
  <p:tag name="KSO_WM_UNIT_PRESET_TEXT" val="单击此处添加副标题"/>
  <p:tag name="KSO_WM_UNIT_TEXT_FILL_FORE_SCHEMECOLOR_INDEX" val="5"/>
  <p:tag name="KSO_WM_UNIT_TEXT_FILL_FORE_SCHEMECOLOR_INDEX_BRIGHTNESS" val="0"/>
  <p:tag name="KSO_WM_UNIT_TEXT_FILL_TYPE" val="1"/>
  <p:tag name="KSO_WM_UNIT_TYPE" val="b"/>
  <p:tag name="KSO_WM_UNIT_VALUE" val="52"/>
</p:tagLst>
</file>

<file path=ppt/tags/tag90.xml><?xml version="1.0" encoding="utf-8"?>
<p:tagLst xmlns:p="http://schemas.openxmlformats.org/presentationml/2006/main">
  <p:tag name="KSO_WM_ASSEMBLE_CHIP_INDEX" val="e7dbb74630ad435ebe2cf58e45ac0e8d"/>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5b10f295c1bf6da8093f7"/>
  <p:tag name="KSO_WM_TEMPLATE_ASSEMBLE_XID" val="62f5f386295c1bf6da86305e"/>
  <p:tag name="KSO_WM_TEMPLATE_CATEGORY" val="custom"/>
  <p:tag name="KSO_WM_TEMPLATE_INDEX" val="20226077"/>
  <p:tag name="KSO_WM_UNIT_BLOCK" val="0"/>
  <p:tag name="KSO_WM_UNIT_COMPATIBLE" val="0"/>
  <p:tag name="KSO_WM_UNIT_DEC_AREA_ID" val="3f8bb9fdf3d54a8eb11443a9d7b7e16a"/>
  <p:tag name="KSO_WM_UNIT_DEFAULT_FONT" val="66;96;2"/>
  <p:tag name="KSO_WM_UNIT_DIAGRAM_ISNUMVISUAL" val="0"/>
  <p:tag name="KSO_WM_UNIT_DIAGRAM_ISREFERUNIT" val="0"/>
  <p:tag name="KSO_WM_UNIT_HIGHLIGHT" val="0"/>
  <p:tag name="KSO_WM_UNIT_ID" val="custom20226077_1*a*1"/>
  <p:tag name="KSO_WM_UNIT_INDEX" val="1"/>
  <p:tag name="KSO_WM_UNIT_ISCONTENTSTITLE" val="0"/>
  <p:tag name="KSO_WM_UNIT_ISNUMDGMTITLE" val="0"/>
  <p:tag name="KSO_WM_UNIT_LAYERLEVEL" val="1"/>
  <p:tag name="KSO_WM_UNIT_NOCLEAR" val="0"/>
  <p:tag name="KSO_WM_UNIT_PRESET_TEXT" val="谢谢观看"/>
  <p:tag name="KSO_WM_UNIT_TEXT_FILL_FORE_SCHEMECOLOR_INDEX" val="5"/>
  <p:tag name="KSO_WM_UNIT_TEXT_FILL_FORE_SCHEMECOLOR_INDEX_BRIGHTNESS" val="0"/>
  <p:tag name="KSO_WM_UNIT_TEXT_FILL_TYPE" val="1"/>
  <p:tag name="KSO_WM_UNIT_TYPE" val="a"/>
  <p:tag name="KSO_WM_UNIT_VALUE" val="5"/>
</p:tagLst>
</file>

<file path=ppt/tags/tag91.xml><?xml version="1.0" encoding="utf-8"?>
<p:tagLst xmlns:p="http://schemas.openxmlformats.org/presentationml/2006/main">
  <p:tag name="KSO_WM_ASSEMBLE_CHIP_INDEX" val="e7dbb74630ad435ebe2cf58e45ac0e8d"/>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5b10f295c1bf6da8093f7"/>
  <p:tag name="KSO_WM_TEMPLATE_ASSEMBLE_XID" val="62f5f386295c1bf6da86305e"/>
  <p:tag name="KSO_WM_TEMPLATE_CATEGORY" val="custom"/>
  <p:tag name="KSO_WM_TEMPLATE_INDEX" val="20226077"/>
  <p:tag name="KSO_WM_UNIT_BLOCK" val="0"/>
  <p:tag name="KSO_WM_UNIT_COMPATIBLE" val="0"/>
  <p:tag name="KSO_WM_UNIT_DEC_AREA_ID" val="c844350565c1423e847381fc2ea1d4b3"/>
  <p:tag name="KSO_WM_UNIT_DEFAULT_FONT" val="20;24;2"/>
  <p:tag name="KSO_WM_UNIT_DIAGRAM_ISNUMVISUAL" val="0"/>
  <p:tag name="KSO_WM_UNIT_DIAGRAM_ISREFERUNIT" val="0"/>
  <p:tag name="KSO_WM_UNIT_HIGHLIGHT" val="0"/>
  <p:tag name="KSO_WM_UNIT_ID" val="custom20226077_1*f*1"/>
  <p:tag name="KSO_WM_UNIT_INDEX" val="1"/>
  <p:tag name="KSO_WM_UNIT_LAYERLEVEL" val="1"/>
  <p:tag name="KSO_WM_UNIT_NOCLEAR" val="0"/>
  <p:tag name="KSO_WM_UNIT_PRESET_TEXT" val="演讲人姓名"/>
  <p:tag name="KSO_WM_UNIT_SUBTYPE" val="b"/>
  <p:tag name="KSO_WM_UNIT_TEXT_FILL_FORE_SCHEMECOLOR_INDEX" val="5"/>
  <p:tag name="KSO_WM_UNIT_TEXT_FILL_FORE_SCHEMECOLOR_INDEX_BRIGHTNESS" val="0"/>
  <p:tag name="KSO_WM_UNIT_TEXT_FILL_TYPE" val="1"/>
  <p:tag name="KSO_WM_UNIT_TYPE" val="f"/>
  <p:tag name="KSO_WM_UNIT_VALUE" val="11"/>
</p:tagLst>
</file>

<file path=ppt/tags/tag92.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93.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94.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95.xml><?xml version="1.0" encoding="utf-8"?>
<p:tagLst xmlns:p="http://schemas.openxmlformats.org/presentationml/2006/main">
  <p:tag name="KSO_WM_SLIDE_BACKGROUND_TYPE" val="general"/>
  <p:tag name="KSO_WM_UNIT_TEXT_FILL_FORE_SCHEMECOLOR_INDEX" val="13"/>
  <p:tag name="KSO_WM_UNIT_TEXT_FILL_FORE_SCHEMECOLOR_INDEX_BRIGHTNESS" val="0"/>
  <p:tag name="KSO_WM_UNIT_TEXT_FILL_TYPE" val="1"/>
</p:tagLst>
</file>

<file path=ppt/tags/tag96.xml><?xml version="1.0" encoding="utf-8"?>
<p:tagLst xmlns:p="http://schemas.openxmlformats.org/presentationml/2006/main">
  <p:tag name="KSO_WM_SLIDE_BACKGROUND_TYPE" val="general"/>
  <p:tag name="KSO_WM_UNIT_TEXT_FILL_FORE_SCHEMECOLOR_INDEX" val="1"/>
  <p:tag name="KSO_WM_UNIT_TEXT_FILL_FORE_SCHEMECOLOR_INDEX_BRIGHTNESS" val="0.15"/>
  <p:tag name="KSO_WM_UNIT_TEXT_FILL_TYPE" val="1"/>
</p:tagLst>
</file>

<file path=ppt/tags/tag97.xml><?xml version="1.0" encoding="utf-8"?>
<p:tagLst xmlns:p="http://schemas.openxmlformats.org/presentationml/2006/main">
  <p:tag name="KSO_WM_SLIDE_BACKGROUND_TYPE" val="general"/>
  <p:tag name="KSO_WM_UNIT_TEXT_FILL_FORE_SCHEMECOLOR_INDEX" val="1"/>
  <p:tag name="KSO_WM_UNIT_TEXT_FILL_FORE_SCHEMECOLOR_INDEX_BRIGHTNESS" val="0.15"/>
  <p:tag name="KSO_WM_UNIT_TEXT_FILL_TYPE" val="1"/>
</p:tagLst>
</file>

<file path=ppt/tags/tag98.xml><?xml version="1.0" encoding="utf-8"?>
<p:tagLst xmlns:p="http://schemas.openxmlformats.org/presentationml/2006/main">
  <p:tag name="KSO_WM_SLIDE_BACKGROUND_TYPE" val="general"/>
  <p:tag name="KSO_WM_UNIT_TEXT_FILL_FORE_SCHEMECOLOR_INDEX" val="1"/>
  <p:tag name="KSO_WM_UNIT_TEXT_FILL_FORE_SCHEMECOLOR_INDEX_BRIGHTNESS" val="0.15"/>
  <p:tag name="KSO_WM_UNIT_TEXT_FILL_TYPE" val="1"/>
</p:tagLst>
</file>

<file path=ppt/tags/tag99.xml><?xml version="1.0" encoding="utf-8"?>
<p:tagLst xmlns:p="http://schemas.openxmlformats.org/presentationml/2006/main">
  <p:tag name="KSO_WM_ASSEMBLE_CHIP_INDEX" val="5e41121e55784dcc94ab400fd1e2b43d"/>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frame"/>
  <p:tag name="KSO_WM_TAG_VERSION" val="1.0"/>
  <p:tag name="KSO_WM_TEMPLATE_CATEGORY" val="chip"/>
  <p:tag name="KSO_WM_TEMPLATE_INDEX" val="20226077"/>
  <p:tag name="KSO_WM_UNIT_DEC_AREA_ID" val="1ee25a7f47694097b3164f88131a65d1"/>
  <p:tag name="KSO_WM_UNIT_DEC_CHANGEPICRESERVED" val="1"/>
  <p:tag name="KSO_WM_UNIT_DEC_SUPPORTCHANGEPIC" val="0"/>
  <p:tag name="KSO_WM_UNIT_ID" val="chip20226077_3*i*1"/>
  <p:tag name="KSO_WM_UNIT_INDEX" val="1"/>
  <p:tag name="KSO_WM_UNIT_SUBTYPE" val="v"/>
  <p:tag name="KSO_WM_UNIT_TYPE" val="i"/>
</p:tagLst>
</file>

<file path=ppt/tags/tag100.xml><?xml version="1.0" encoding="utf-8"?>
<p:tagLst xmlns:p="http://schemas.openxmlformats.org/presentationml/2006/main">
  <p:tag name="KSO_WM_BEAUTIFY_FLAG" val="#wm#"/>
  <p:tag name="KSO_WM_CHIP_GROUPID" val="61837e08a6a891b1f9db06c4"/>
  <p:tag name="KSO_WM_CHIP_XID" val="618b7c5318adb49c6c1f29b3"/>
  <p:tag name="KSO_WM_SLIDE_BACKGROUND_TYPE" val="frame"/>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2*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01.xml><?xml version="1.0" encoding="utf-8"?>
<p:tagLst xmlns:p="http://schemas.openxmlformats.org/presentationml/2006/main">
  <p:tag name="KSO_WM_ASSEMBLE_CHIP_INDEX" val="e06f05a7095e432597e87798a3c7730e"/>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frame"/>
  <p:tag name="KSO_WM_TAG_VERSION" val="1.0"/>
  <p:tag name="KSO_WM_TEMPLATE_CATEGORY" val="chip"/>
  <p:tag name="KSO_WM_TEMPLATE_INDEX" val="20226077"/>
  <p:tag name="KSO_WM_UNIT_DEC_AREA_ID" val="cb96a5a7e0a04b5c9e21a49e51a4bc92"/>
  <p:tag name="KSO_WM_UNIT_DEC_CHANGEPICRESERVED" val="1"/>
  <p:tag name="KSO_WM_UNIT_DEC_SUPPORTCHANGEPIC" val="0"/>
  <p:tag name="KSO_WM_UNIT_ID" val="chip20226077_4*i*1"/>
  <p:tag name="KSO_WM_UNIT_INDEX" val="1"/>
  <p:tag name="KSO_WM_UNIT_SUBTYPE" val="t"/>
  <p:tag name="KSO_WM_UNIT_TYPE" val="i"/>
</p:tagLst>
</file>

<file path=ppt/tags/tag102.xml><?xml version="1.0" encoding="utf-8"?>
<p:tagLst xmlns:p="http://schemas.openxmlformats.org/presentationml/2006/main">
  <p:tag name="KSO_WM_ASSEMBLE_CHIP_INDEX" val="3ec0cede5c584958b2f82b3f6aef66fc"/>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frame"/>
  <p:tag name="KSO_WM_TAG_VERSION" val="1.0"/>
  <p:tag name="KSO_WM_TEMPLATE_CATEGORY" val="chip"/>
  <p:tag name="KSO_WM_TEMPLATE_INDEX" val="20226077"/>
  <p:tag name="KSO_WM_UNIT_DEC_AREA_ID" val="3465318d2ad44165b631a2884897f51e"/>
  <p:tag name="KSO_WM_UNIT_DEC_CHANGEPICRESERVED" val="1"/>
  <p:tag name="KSO_WM_UNIT_DEC_SUPPORTCHANGEPIC" val="0"/>
  <p:tag name="KSO_WM_UNIT_ID" val="chip20226077_5*i*1"/>
  <p:tag name="KSO_WM_UNIT_INDEX" val="1"/>
  <p:tag name="KSO_WM_UNIT_SUBTYPE" val="t"/>
  <p:tag name="KSO_WM_UNIT_TYPE" val="i"/>
</p:tagLst>
</file>

<file path=ppt/tags/tag103.xml><?xml version="1.0" encoding="utf-8"?>
<p:tagLst xmlns:p="http://schemas.openxmlformats.org/presentationml/2006/main">
  <p:tag name="KSO_WM_SLIDE_BACKGROUND_TYPE" val="frame"/>
  <p:tag name="KSO_WM_UNIT_TEXT_FILL_FORE_SCHEMECOLOR_INDEX" val="13"/>
  <p:tag name="KSO_WM_UNIT_TEXT_FILL_FORE_SCHEMECOLOR_INDEX_BRIGHTNESS" val="0"/>
  <p:tag name="KSO_WM_UNIT_TEXT_FILL_TYPE" val="1"/>
</p:tagLst>
</file>

<file path=ppt/tags/tag104.xml><?xml version="1.0" encoding="utf-8"?>
<p:tagLst xmlns:p="http://schemas.openxmlformats.org/presentationml/2006/main">
  <p:tag name="KSO_WM_SLIDE_BACKGROUND_TYPE" val="frame"/>
  <p:tag name="KSO_WM_UNIT_TEXT_FILL_FORE_SCHEMECOLOR_INDEX" val="13"/>
  <p:tag name="KSO_WM_UNIT_TEXT_FILL_FORE_SCHEMECOLOR_INDEX_BRIGHTNESS" val="0"/>
  <p:tag name="KSO_WM_UNIT_TEXT_FILL_TYPE" val="1"/>
</p:tagLst>
</file>

<file path=ppt/tags/tag105.xml><?xml version="1.0" encoding="utf-8"?>
<p:tagLst xmlns:p="http://schemas.openxmlformats.org/presentationml/2006/main">
  <p:tag name="KSO_WM_SLIDE_BACKGROUND_TYPE" val="frame"/>
  <p:tag name="KSO_WM_UNIT_TEXT_FILL_FORE_SCHEMECOLOR_INDEX" val="1"/>
  <p:tag name="KSO_WM_UNIT_TEXT_FILL_FORE_SCHEMECOLOR_INDEX_BRIGHTNESS" val="0.15"/>
  <p:tag name="KSO_WM_UNIT_TEXT_FILL_TYPE" val="1"/>
</p:tagLst>
</file>

<file path=ppt/tags/tag106.xml><?xml version="1.0" encoding="utf-8"?>
<p:tagLst xmlns:p="http://schemas.openxmlformats.org/presentationml/2006/main">
  <p:tag name="KSO_WM_SLIDE_BACKGROUND_TYPE" val="frame"/>
  <p:tag name="KSO_WM_UNIT_TEXT_FILL_FORE_SCHEMECOLOR_INDEX" val="1"/>
  <p:tag name="KSO_WM_UNIT_TEXT_FILL_FORE_SCHEMECOLOR_INDEX_BRIGHTNESS" val="0.15"/>
  <p:tag name="KSO_WM_UNIT_TEXT_FILL_TYPE" val="1"/>
</p:tagLst>
</file>

<file path=ppt/tags/tag107.xml><?xml version="1.0" encoding="utf-8"?>
<p:tagLst xmlns:p="http://schemas.openxmlformats.org/presentationml/2006/main">
  <p:tag name="KSO_WM_SLIDE_BACKGROUND_TYPE" val="frame"/>
  <p:tag name="KSO_WM_UNIT_TEXT_FILL_FORE_SCHEMECOLOR_INDEX" val="1"/>
  <p:tag name="KSO_WM_UNIT_TEXT_FILL_FORE_SCHEMECOLOR_INDEX_BRIGHTNESS" val="0.15"/>
  <p:tag name="KSO_WM_UNIT_TEXT_FILL_TYPE" val="1"/>
</p:tagLst>
</file>

<file path=ppt/tags/tag108.xml><?xml version="1.0" encoding="utf-8"?>
<p:tagLst xmlns:p="http://schemas.openxmlformats.org/presentationml/2006/main">
  <p:tag name="KSO_WM_ASSEMBLE_CHIP_INDEX" val="cd36ed83fc034d64ab539ac61ae820b5"/>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leftRight"/>
  <p:tag name="KSO_WM_TAG_VERSION" val="1.0"/>
  <p:tag name="KSO_WM_TEMPLATE_CATEGORY" val="chip"/>
  <p:tag name="KSO_WM_TEMPLATE_INDEX" val="20226077"/>
  <p:tag name="KSO_WM_UNIT_DEC_AREA_ID" val="719f7b80d4784d05bc1001885cf7eeaa"/>
  <p:tag name="KSO_WM_UNIT_DEC_CHANGEPICRESERVED" val="1"/>
  <p:tag name="KSO_WM_UNIT_DEC_SUPPORTCHANGEPIC" val="0"/>
  <p:tag name="KSO_WM_UNIT_ID" val="chip20226077_3*i*1"/>
  <p:tag name="KSO_WM_UNIT_INDEX" val="1"/>
  <p:tag name="KSO_WM_UNIT_SUBTYPE" val="v"/>
  <p:tag name="KSO_WM_UNIT_TYPE" val="i"/>
</p:tagLst>
</file>

<file path=ppt/tags/tag109.xml><?xml version="1.0" encoding="utf-8"?>
<p:tagLst xmlns:p="http://schemas.openxmlformats.org/presentationml/2006/main">
  <p:tag name="KSO_WM_BEAUTIFY_FLAG" val="#wm#"/>
  <p:tag name="KSO_WM_CHIP_GROUPID" val="61837e08a6a891b1f9db06c4"/>
  <p:tag name="KSO_WM_CHIP_XID" val="618b7c5318adb49c6c1f29b4"/>
  <p:tag name="KSO_WM_SLIDE_BACKGROUND_TYPE" val="leftRight"/>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3*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10.xml><?xml version="1.0" encoding="utf-8"?>
<p:tagLst xmlns:p="http://schemas.openxmlformats.org/presentationml/2006/main">
  <p:tag name="KSO_WM_ASSEMBLE_CHIP_INDEX" val="2866e8b40781429494170fcad3f28a48"/>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leftRight"/>
  <p:tag name="KSO_WM_TAG_VERSION" val="1.0"/>
  <p:tag name="KSO_WM_TEMPLATE_CATEGORY" val="chip"/>
  <p:tag name="KSO_WM_TEMPLATE_INDEX" val="20226077"/>
  <p:tag name="KSO_WM_UNIT_DEC_AREA_ID" val="5ea9d7e67cd84a8ab34b1176e50e1323"/>
  <p:tag name="KSO_WM_UNIT_DEC_CHANGEPICRESERVED" val="1"/>
  <p:tag name="KSO_WM_UNIT_DEC_SUPPORTCHANGEPIC" val="0"/>
  <p:tag name="KSO_WM_UNIT_ID" val="chip20226077_5*i*1"/>
  <p:tag name="KSO_WM_UNIT_INDEX" val="1"/>
  <p:tag name="KSO_WM_UNIT_SUBTYPE" val="t"/>
  <p:tag name="KSO_WM_UNIT_TYPE" val="i"/>
</p:tagLst>
</file>

<file path=ppt/tags/tag111.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12.xml><?xml version="1.0" encoding="utf-8"?>
<p:tagLst xmlns:p="http://schemas.openxmlformats.org/presentationml/2006/main">
  <p:tag name="KSO_WM_SLIDE_BACKGROUND_TYPE" val="leftRight"/>
  <p:tag name="KSO_WM_UNIT_TEXT_FILL_FORE_SCHEMECOLOR_INDEX" val="1"/>
  <p:tag name="KSO_WM_UNIT_TEXT_FILL_FORE_SCHEMECOLOR_INDEX_BRIGHTNESS" val="0.15"/>
  <p:tag name="KSO_WM_UNIT_TEXT_FILL_TYPE" val="1"/>
</p:tagLst>
</file>

<file path=ppt/tags/tag113.xml><?xml version="1.0" encoding="utf-8"?>
<p:tagLst xmlns:p="http://schemas.openxmlformats.org/presentationml/2006/main">
  <p:tag name="KSO_WM_SLIDE_BACKGROUND_TYPE" val="leftRight"/>
  <p:tag name="KSO_WM_UNIT_TEXT_FILL_FORE_SCHEMECOLOR_INDEX" val="1"/>
  <p:tag name="KSO_WM_UNIT_TEXT_FILL_FORE_SCHEMECOLOR_INDEX_BRIGHTNESS" val="0.15"/>
  <p:tag name="KSO_WM_UNIT_TEXT_FILL_TYPE" val="1"/>
</p:tagLst>
</file>

<file path=ppt/tags/tag114.xml><?xml version="1.0" encoding="utf-8"?>
<p:tagLst xmlns:p="http://schemas.openxmlformats.org/presentationml/2006/main">
  <p:tag name="KSO_WM_SLIDE_BACKGROUND_TYPE" val="leftRight"/>
  <p:tag name="KSO_WM_UNIT_TEXT_FILL_FORE_SCHEMECOLOR_INDEX" val="1"/>
  <p:tag name="KSO_WM_UNIT_TEXT_FILL_FORE_SCHEMECOLOR_INDEX_BRIGHTNESS" val="0.15"/>
  <p:tag name="KSO_WM_UNIT_TEXT_FILL_TYPE" val="1"/>
</p:tagLst>
</file>

<file path=ppt/tags/tag115.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16.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17.xml><?xml version="1.0" encoding="utf-8"?>
<p:tagLst xmlns:p="http://schemas.openxmlformats.org/presentationml/2006/main">
  <p:tag name="KSO_WM_ASSEMBLE_CHIP_INDEX" val="28ea36d5f21f4daa96a7d86e48555702"/>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topBottom"/>
  <p:tag name="KSO_WM_TAG_VERSION" val="1.0"/>
  <p:tag name="KSO_WM_TEMPLATE_CATEGORY" val="chip"/>
  <p:tag name="KSO_WM_TEMPLATE_INDEX" val="20226077"/>
  <p:tag name="KSO_WM_UNIT_DEC_AREA_ID" val="78648a22a55143348a24d1478ab113b9"/>
  <p:tag name="KSO_WM_UNIT_DEC_CHANGEPICRESERVED" val="1"/>
  <p:tag name="KSO_WM_UNIT_DEC_SUPPORTCHANGEPIC" val="0"/>
  <p:tag name="KSO_WM_UNIT_ID" val="chip20226077_3*i*1"/>
  <p:tag name="KSO_WM_UNIT_INDEX" val="1"/>
  <p:tag name="KSO_WM_UNIT_SUBTYPE" val="v"/>
  <p:tag name="KSO_WM_UNIT_TYPE" val="i"/>
</p:tagLst>
</file>

<file path=ppt/tags/tag118.xml><?xml version="1.0" encoding="utf-8"?>
<p:tagLst xmlns:p="http://schemas.openxmlformats.org/presentationml/2006/main">
  <p:tag name="KSO_WM_BEAUTIFY_FLAG" val="#wm#"/>
  <p:tag name="KSO_WM_CHIP_GROUPID" val="61837e08a6a891b1f9db06c4"/>
  <p:tag name="KSO_WM_CHIP_XID" val="618b7c5318adb49c6c1f29b5"/>
  <p:tag name="KSO_WM_SLIDE_BACKGROUND_TYPE" val="topBottom"/>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4*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19.xml><?xml version="1.0" encoding="utf-8"?>
<p:tagLst xmlns:p="http://schemas.openxmlformats.org/presentationml/2006/main">
  <p:tag name="KSO_WM_ASSEMBLE_CHIP_INDEX" val="e5737417d8bf4422ac3bf6d304e63c2a"/>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topBottom"/>
  <p:tag name="KSO_WM_TAG_VERSION" val="1.0"/>
  <p:tag name="KSO_WM_TEMPLATE_CATEGORY" val="chip"/>
  <p:tag name="KSO_WM_TEMPLATE_INDEX" val="20226077"/>
  <p:tag name="KSO_WM_UNIT_DEC_AREA_ID" val="835ad47fdc2b464396262fac105e1447"/>
  <p:tag name="KSO_WM_UNIT_DEC_CHANGEPICRESERVED" val="1"/>
  <p:tag name="KSO_WM_UNIT_DEC_SUPPORTCHANGEPIC" val="0"/>
  <p:tag name="KSO_WM_UNIT_ID" val="chip20226077_4*i*1"/>
  <p:tag name="KSO_WM_UNIT_INDEX" val="1"/>
  <p:tag name="KSO_WM_UNIT_SUBTYPE" val="t"/>
  <p:tag name="KSO_WM_UNIT_TYPE" val="i"/>
</p:tagLst>
</file>

<file path=ppt/tags/tag120.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21.xml><?xml version="1.0" encoding="utf-8"?>
<p:tagLst xmlns:p="http://schemas.openxmlformats.org/presentationml/2006/main">
  <p:tag name="KSO_WM_SLIDE_BACKGROUND_TYPE" val="topBottom"/>
  <p:tag name="KSO_WM_UNIT_TEXT_FILL_FORE_SCHEMECOLOR_INDEX" val="1"/>
  <p:tag name="KSO_WM_UNIT_TEXT_FILL_FORE_SCHEMECOLOR_INDEX_BRIGHTNESS" val="0.15"/>
  <p:tag name="KSO_WM_UNIT_TEXT_FILL_TYPE" val="1"/>
</p:tagLst>
</file>

<file path=ppt/tags/tag122.xml><?xml version="1.0" encoding="utf-8"?>
<p:tagLst xmlns:p="http://schemas.openxmlformats.org/presentationml/2006/main">
  <p:tag name="KSO_WM_SLIDE_BACKGROUND_TYPE" val="topBottom"/>
  <p:tag name="KSO_WM_UNIT_TEXT_FILL_FORE_SCHEMECOLOR_INDEX" val="1"/>
  <p:tag name="KSO_WM_UNIT_TEXT_FILL_FORE_SCHEMECOLOR_INDEX_BRIGHTNESS" val="0.15"/>
  <p:tag name="KSO_WM_UNIT_TEXT_FILL_TYPE" val="1"/>
</p:tagLst>
</file>

<file path=ppt/tags/tag123.xml><?xml version="1.0" encoding="utf-8"?>
<p:tagLst xmlns:p="http://schemas.openxmlformats.org/presentationml/2006/main">
  <p:tag name="KSO_WM_SLIDE_BACKGROUND_TYPE" val="topBottom"/>
  <p:tag name="KSO_WM_UNIT_TEXT_FILL_FORE_SCHEMECOLOR_INDEX" val="1"/>
  <p:tag name="KSO_WM_UNIT_TEXT_FILL_FORE_SCHEMECOLOR_INDEX_BRIGHTNESS" val="0.15"/>
  <p:tag name="KSO_WM_UNIT_TEXT_FILL_TYPE" val="1"/>
</p:tagLst>
</file>

<file path=ppt/tags/tag124.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25.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26.xml><?xml version="1.0" encoding="utf-8"?>
<p:tagLst xmlns:p="http://schemas.openxmlformats.org/presentationml/2006/main">
  <p:tag name="KSO_WM_ASSEMBLE_CHIP_INDEX" val="019c36f4fda4434bae52066babd035ba"/>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bottomTop"/>
  <p:tag name="KSO_WM_TAG_VERSION" val="1.0"/>
  <p:tag name="KSO_WM_TEMPLATE_CATEGORY" val="chip"/>
  <p:tag name="KSO_WM_TEMPLATE_INDEX" val="20226077"/>
  <p:tag name="KSO_WM_UNIT_DEC_AREA_ID" val="05f312d2760643a4a14ec3a354d2a716"/>
  <p:tag name="KSO_WM_UNIT_DEC_CHANGEPICRESERVED" val="1"/>
  <p:tag name="KSO_WM_UNIT_DEC_SUPPORTCHANGEPIC" val="0"/>
  <p:tag name="KSO_WM_UNIT_ID" val="chip20226077_3*i*1"/>
  <p:tag name="KSO_WM_UNIT_INDEX" val="1"/>
  <p:tag name="KSO_WM_UNIT_SUBTYPE" val="v"/>
  <p:tag name="KSO_WM_UNIT_TYPE" val="i"/>
</p:tagLst>
</file>

<file path=ppt/tags/tag127.xml><?xml version="1.0" encoding="utf-8"?>
<p:tagLst xmlns:p="http://schemas.openxmlformats.org/presentationml/2006/main">
  <p:tag name="KSO_WM_BEAUTIFY_FLAG" val="#wm#"/>
  <p:tag name="KSO_WM_CHIP_GROUPID" val="61837e08a6a891b1f9db06c4"/>
  <p:tag name="KSO_WM_CHIP_XID" val="618b7c5318adb49c6c1f29b6"/>
  <p:tag name="KSO_WM_SLIDE_BACKGROUND_TYPE" val="bottomTop"/>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5*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28.xml><?xml version="1.0" encoding="utf-8"?>
<p:tagLst xmlns:p="http://schemas.openxmlformats.org/presentationml/2006/main">
  <p:tag name="KSO_WM_ASSEMBLE_CHIP_INDEX" val="f9d5d69512514533af8ddcc9bee3d447"/>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bottomTop"/>
  <p:tag name="KSO_WM_TAG_VERSION" val="1.0"/>
  <p:tag name="KSO_WM_TEMPLATE_CATEGORY" val="chip"/>
  <p:tag name="KSO_WM_TEMPLATE_INDEX" val="20226077"/>
  <p:tag name="KSO_WM_UNIT_DEC_AREA_ID" val="6c50244921684cbd95393fe252f05e03"/>
  <p:tag name="KSO_WM_UNIT_DEC_CHANGEPICRESERVED" val="1"/>
  <p:tag name="KSO_WM_UNIT_DEC_SUPPORTCHANGEPIC" val="0"/>
  <p:tag name="KSO_WM_UNIT_ID" val="chip20226077_5*i*1"/>
  <p:tag name="KSO_WM_UNIT_INDEX" val="1"/>
  <p:tag name="KSO_WM_UNIT_SUBTYPE" val="t"/>
  <p:tag name="KSO_WM_UNIT_TYPE" val="i"/>
</p:tagLst>
</file>

<file path=ppt/tags/tag129.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30.xml><?xml version="1.0" encoding="utf-8"?>
<p:tagLst xmlns:p="http://schemas.openxmlformats.org/presentationml/2006/main">
  <p:tag name="KSO_WM_SLIDE_BACKGROUND_TYPE" val="bottomTop"/>
  <p:tag name="KSO_WM_UNIT_TEXT_FILL_FORE_SCHEMECOLOR_INDEX" val="1"/>
  <p:tag name="KSO_WM_UNIT_TEXT_FILL_FORE_SCHEMECOLOR_INDEX_BRIGHTNESS" val="0.15"/>
  <p:tag name="KSO_WM_UNIT_TEXT_FILL_TYPE" val="1"/>
</p:tagLst>
</file>

<file path=ppt/tags/tag131.xml><?xml version="1.0" encoding="utf-8"?>
<p:tagLst xmlns:p="http://schemas.openxmlformats.org/presentationml/2006/main">
  <p:tag name="KSO_WM_SLIDE_BACKGROUND_TYPE" val="bottomTop"/>
  <p:tag name="KSO_WM_UNIT_TEXT_FILL_FORE_SCHEMECOLOR_INDEX" val="1"/>
  <p:tag name="KSO_WM_UNIT_TEXT_FILL_FORE_SCHEMECOLOR_INDEX_BRIGHTNESS" val="0.15"/>
  <p:tag name="KSO_WM_UNIT_TEXT_FILL_TYPE" val="1"/>
</p:tagLst>
</file>

<file path=ppt/tags/tag132.xml><?xml version="1.0" encoding="utf-8"?>
<p:tagLst xmlns:p="http://schemas.openxmlformats.org/presentationml/2006/main">
  <p:tag name="KSO_WM_SLIDE_BACKGROUND_TYPE" val="bottomTop"/>
  <p:tag name="KSO_WM_UNIT_TEXT_FILL_FORE_SCHEMECOLOR_INDEX" val="1"/>
  <p:tag name="KSO_WM_UNIT_TEXT_FILL_FORE_SCHEMECOLOR_INDEX_BRIGHTNESS" val="0.15"/>
  <p:tag name="KSO_WM_UNIT_TEXT_FILL_TYPE" val="1"/>
</p:tagLst>
</file>

<file path=ppt/tags/tag133.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34.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35.xml><?xml version="1.0" encoding="utf-8"?>
<p:tagLst xmlns:p="http://schemas.openxmlformats.org/presentationml/2006/main">
  <p:tag name="KSO_WM_ASSEMBLE_CHIP_INDEX" val="d408b49bf85b4d4f9bc5f5b30ab45f98"/>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navigation"/>
  <p:tag name="KSO_WM_TAG_VERSION" val="1.0"/>
  <p:tag name="KSO_WM_TEMPLATE_CATEGORY" val="chip"/>
  <p:tag name="KSO_WM_TEMPLATE_INDEX" val="20226077"/>
  <p:tag name="KSO_WM_UNIT_DEC_AREA_ID" val="e01bd09167ad4581b746d32c3550b008"/>
  <p:tag name="KSO_WM_UNIT_DEC_CHANGEPICRESERVED" val="1"/>
  <p:tag name="KSO_WM_UNIT_DEC_SUPPORTCHANGEPIC" val="0"/>
  <p:tag name="KSO_WM_UNIT_ID" val="chip20226077_3*i*1"/>
  <p:tag name="KSO_WM_UNIT_INDEX" val="1"/>
  <p:tag name="KSO_WM_UNIT_SUBTYPE" val="v"/>
  <p:tag name="KSO_WM_UNIT_TYPE" val="i"/>
</p:tagLst>
</file>

<file path=ppt/tags/tag136.xml><?xml version="1.0" encoding="utf-8"?>
<p:tagLst xmlns:p="http://schemas.openxmlformats.org/presentationml/2006/main">
  <p:tag name="KSO_WM_BEAUTIFY_FLAG" val="#wm#"/>
  <p:tag name="KSO_WM_CHIP_GROUPID" val="61837e08a6a891b1f9db06c4"/>
  <p:tag name="KSO_WM_CHIP_XID" val="618b7c5318adb49c6c1f29b7"/>
  <p:tag name="KSO_WM_SLIDE_BACKGROUND_TYPE" val="navigation"/>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6*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37.xml><?xml version="1.0" encoding="utf-8"?>
<p:tagLst xmlns:p="http://schemas.openxmlformats.org/presentationml/2006/main">
  <p:tag name="KSO_WM_ASSEMBLE_CHIP_INDEX" val="53cfc06dc6b34912ba1630709a533255"/>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navigation"/>
  <p:tag name="KSO_WM_TAG_VERSION" val="1.0"/>
  <p:tag name="KSO_WM_TEMPLATE_CATEGORY" val="chip"/>
  <p:tag name="KSO_WM_TEMPLATE_INDEX" val="20226077"/>
  <p:tag name="KSO_WM_UNIT_DEC_AREA_ID" val="8b0d76c6adf7460698bca7e2a8badd12"/>
  <p:tag name="KSO_WM_UNIT_DEC_CHANGEPICRESERVED" val="1"/>
  <p:tag name="KSO_WM_UNIT_DEC_SUPPORTCHANGEPIC" val="0"/>
  <p:tag name="KSO_WM_UNIT_ID" val="chip20226077_4*i*1"/>
  <p:tag name="KSO_WM_UNIT_INDEX" val="1"/>
  <p:tag name="KSO_WM_UNIT_SUBTYPE" val="t"/>
  <p:tag name="KSO_WM_UNIT_TYPE" val="i"/>
</p:tagLst>
</file>

<file path=ppt/tags/tag138.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39.xml><?xml version="1.0" encoding="utf-8"?>
<p:tagLst xmlns:p="http://schemas.openxmlformats.org/presentationml/2006/main">
  <p:tag name="KSO_WM_SLIDE_BACKGROUND_TYPE" val="navigation"/>
  <p:tag name="KSO_WM_UNIT_TEXT_FILL_FORE_SCHEMECOLOR_INDEX" val="1"/>
  <p:tag name="KSO_WM_UNIT_TEXT_FILL_FORE_SCHEMECOLOR_INDEX_BRIGHTNESS" val="0.15"/>
  <p:tag name="KSO_WM_UNIT_TEXT_FILL_TYPE" val="1"/>
</p:tagLst>
</file>

<file path=ppt/tags/tag140.xml><?xml version="1.0" encoding="utf-8"?>
<p:tagLst xmlns:p="http://schemas.openxmlformats.org/presentationml/2006/main">
  <p:tag name="KSO_WM_SLIDE_BACKGROUND_TYPE" val="navigation"/>
  <p:tag name="KSO_WM_UNIT_TEXT_FILL_FORE_SCHEMECOLOR_INDEX" val="1"/>
  <p:tag name="KSO_WM_UNIT_TEXT_FILL_FORE_SCHEMECOLOR_INDEX_BRIGHTNESS" val="0.15"/>
  <p:tag name="KSO_WM_UNIT_TEXT_FILL_TYPE" val="1"/>
</p:tagLst>
</file>

<file path=ppt/tags/tag141.xml><?xml version="1.0" encoding="utf-8"?>
<p:tagLst xmlns:p="http://schemas.openxmlformats.org/presentationml/2006/main">
  <p:tag name="KSO_WM_SLIDE_BACKGROUND_TYPE" val="navigation"/>
  <p:tag name="KSO_WM_UNIT_TEXT_FILL_FORE_SCHEMECOLOR_INDEX" val="1"/>
  <p:tag name="KSO_WM_UNIT_TEXT_FILL_FORE_SCHEMECOLOR_INDEX_BRIGHTNESS" val="0.15"/>
  <p:tag name="KSO_WM_UNIT_TEXT_FILL_TYPE" val="1"/>
</p:tagLst>
</file>

<file path=ppt/tags/tag142.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43.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44.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45.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46.xml><?xml version="1.0" encoding="utf-8"?>
<p:tagLst xmlns:p="http://schemas.openxmlformats.org/presentationml/2006/main">
  <p:tag name="KSO_WM_ASSEMBLE_CHIP_INDEX" val="1e15d552e9d7470fa3d33e32202ab665"/>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belt"/>
  <p:tag name="KSO_WM_TAG_VERSION" val="1.0"/>
  <p:tag name="KSO_WM_TEMPLATE_CATEGORY" val="chip"/>
  <p:tag name="KSO_WM_TEMPLATE_INDEX" val="20226077"/>
  <p:tag name="KSO_WM_UNIT_DEC_AREA_ID" val="b05eebea25bf4155b2ccbbfafae91108"/>
  <p:tag name="KSO_WM_UNIT_DEC_CHANGEPICRESERVED" val="1"/>
  <p:tag name="KSO_WM_UNIT_DEC_SUPPORTCHANGEPIC" val="0"/>
  <p:tag name="KSO_WM_UNIT_ID" val="chip20226077_3*i*1"/>
  <p:tag name="KSO_WM_UNIT_INDEX" val="1"/>
  <p:tag name="KSO_WM_UNIT_SUBTYPE" val="v"/>
  <p:tag name="KSO_WM_UNIT_TYPE" val="i"/>
</p:tagLst>
</file>

<file path=ppt/tags/tag147.xml><?xml version="1.0" encoding="utf-8"?>
<p:tagLst xmlns:p="http://schemas.openxmlformats.org/presentationml/2006/main">
  <p:tag name="KSO_WM_BEAUTIFY_FLAG" val="#wm#"/>
  <p:tag name="KSO_WM_CHIP_GROUPID" val="61837e08a6a891b1f9db06c4"/>
  <p:tag name="KSO_WM_CHIP_XID" val="618b7c5318adb49c6c1f29b8"/>
  <p:tag name="KSO_WM_SLIDE_BACKGROUND_TYPE" val="belt"/>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48.xml><?xml version="1.0" encoding="utf-8"?>
<p:tagLst xmlns:p="http://schemas.openxmlformats.org/presentationml/2006/main">
  <p:tag name="KSO_WM_ASSEMBLE_CHIP_INDEX" val="637840e898544b3c8f73a4e8ca4e398a"/>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belt"/>
  <p:tag name="KSO_WM_TAG_VERSION" val="1.0"/>
  <p:tag name="KSO_WM_TEMPLATE_CATEGORY" val="chip"/>
  <p:tag name="KSO_WM_TEMPLATE_INDEX" val="20226077"/>
  <p:tag name="KSO_WM_UNIT_DEC_AREA_ID" val="a3d995cf9b3c42ed82125c50d5232be3"/>
  <p:tag name="KSO_WM_UNIT_DEC_CHANGEPICRESERVED" val="1"/>
  <p:tag name="KSO_WM_UNIT_DEC_SUPPORTCHANGEPIC" val="0"/>
  <p:tag name="KSO_WM_UNIT_ID" val="chip20226077_4*i*1"/>
  <p:tag name="KSO_WM_UNIT_INDEX" val="1"/>
  <p:tag name="KSO_WM_UNIT_SUBTYPE" val="t"/>
  <p:tag name="KSO_WM_UNIT_TYPE" val="i"/>
</p:tagLst>
</file>

<file path=ppt/tags/tag149.xml><?xml version="1.0" encoding="utf-8"?>
<p:tagLst xmlns:p="http://schemas.openxmlformats.org/presentationml/2006/main">
  <p:tag name="KSO_WM_ASSEMBLE_CHIP_INDEX" val="781bc19d02ff4757b0d3eec45d1b0570"/>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belt"/>
  <p:tag name="KSO_WM_TAG_VERSION" val="1.0"/>
  <p:tag name="KSO_WM_TEMPLATE_CATEGORY" val="chip"/>
  <p:tag name="KSO_WM_TEMPLATE_INDEX" val="20226077"/>
  <p:tag name="KSO_WM_UNIT_DEC_AREA_ID" val="24680b58140a4832822b6513df89a6f4"/>
  <p:tag name="KSO_WM_UNIT_DEC_CHANGEPICRESERVED" val="1"/>
  <p:tag name="KSO_WM_UNIT_DEC_SUPPORTCHANGEPIC" val="0"/>
  <p:tag name="KSO_WM_UNIT_ID" val="chip20226077_5*i*1"/>
  <p:tag name="KSO_WM_UNIT_INDEX" val="1"/>
  <p:tag name="KSO_WM_UNIT_SUBTYPE" val="t"/>
  <p:tag name="KSO_WM_UNIT_TYPE" val="i"/>
</p:tagLst>
</file>

<file path=ppt/tags/tag150.xml><?xml version="1.0" encoding="utf-8"?>
<p:tagLst xmlns:p="http://schemas.openxmlformats.org/presentationml/2006/main">
  <p:tag name="KSO_WM_SLIDE_BACKGROUND_TYPE" val="belt"/>
  <p:tag name="KSO_WM_UNIT_TEXT_FILL_FORE_SCHEMECOLOR_INDEX" val="13"/>
  <p:tag name="KSO_WM_UNIT_TEXT_FILL_FORE_SCHEMECOLOR_INDEX_BRIGHTNESS" val="0"/>
  <p:tag name="KSO_WM_UNIT_TEXT_FILL_TYPE" val="1"/>
</p:tagLst>
</file>

<file path=ppt/tags/tag151.xml><?xml version="1.0" encoding="utf-8"?>
<p:tagLst xmlns:p="http://schemas.openxmlformats.org/presentationml/2006/main">
  <p:tag name="KSO_WM_SLIDE_BACKGROUND_TYPE" val="belt"/>
  <p:tag name="KSO_WM_UNIT_TEXT_FILL_FORE_SCHEMECOLOR_INDEX" val="1"/>
  <p:tag name="KSO_WM_UNIT_TEXT_FILL_FORE_SCHEMECOLOR_INDEX_BRIGHTNESS" val="0.15"/>
  <p:tag name="KSO_WM_UNIT_TEXT_FILL_TYPE" val="1"/>
</p:tagLst>
</file>

<file path=ppt/tags/tag152.xml><?xml version="1.0" encoding="utf-8"?>
<p:tagLst xmlns:p="http://schemas.openxmlformats.org/presentationml/2006/main">
  <p:tag name="KSO_WM_SLIDE_BACKGROUND_TYPE" val="belt"/>
  <p:tag name="KSO_WM_UNIT_TEXT_FILL_FORE_SCHEMECOLOR_INDEX" val="1"/>
  <p:tag name="KSO_WM_UNIT_TEXT_FILL_FORE_SCHEMECOLOR_INDEX_BRIGHTNESS" val="0.15"/>
  <p:tag name="KSO_WM_UNIT_TEXT_FILL_TYPE" val="1"/>
</p:tagLst>
</file>

<file path=ppt/tags/tag153.xml><?xml version="1.0" encoding="utf-8"?>
<p:tagLst xmlns:p="http://schemas.openxmlformats.org/presentationml/2006/main">
  <p:tag name="KSO_WM_SLIDE_BACKGROUND_TYPE" val="belt"/>
  <p:tag name="KSO_WM_UNIT_TEXT_FILL_FORE_SCHEMECOLOR_INDEX" val="1"/>
  <p:tag name="KSO_WM_UNIT_TEXT_FILL_FORE_SCHEMECOLOR_INDEX_BRIGHTNESS" val="0.15"/>
  <p:tag name="KSO_WM_UNIT_TEXT_FILL_TYPE" val="1"/>
</p:tagLst>
</file>

<file path=ppt/tags/tag154.xml><?xml version="1.0" encoding="utf-8"?>
<p:tagLst xmlns:p="http://schemas.openxmlformats.org/presentationml/2006/main">
  <p:tag name="KSO_WM_SLIDE_BACKGROUND_TYPE" val="belt"/>
  <p:tag name="KSO_WM_UNIT_TEXT_FILL_FORE_SCHEMECOLOR_INDEX" val="13"/>
  <p:tag name="KSO_WM_UNIT_TEXT_FILL_FORE_SCHEMECOLOR_INDEX_BRIGHTNESS" val="0"/>
  <p:tag name="KSO_WM_UNIT_TEXT_FILL_TYPE" val="1"/>
</p:tagLst>
</file>

<file path=ppt/tags/tag155.xml><?xml version="1.0" encoding="utf-8"?>
<p:tagLst xmlns:p="http://schemas.openxmlformats.org/presentationml/2006/main">
  <p:tag name="KSO_WM_TEMPLATE_CATEGORY" val="custom"/>
  <p:tag name="KSO_WM_TEMPLATE_INDEX" val="20226077"/>
  <p:tag name="KSO_WM_UNIT_TEXT_FILL_FORE_SCHEMECOLOR_INDEX" val="13"/>
  <p:tag name="KSO_WM_UNIT_TEXT_FILL_FORE_SCHEMECOLOR_INDEX_BRIGHTNESS" val="0"/>
  <p:tag name="KSO_WM_UNIT_TEXT_FILL_TYPE" val="1"/>
</p:tagLst>
</file>

<file path=ppt/tags/tag156.xml><?xml version="1.0" encoding="utf-8"?>
<p:tagLst xmlns:p="http://schemas.openxmlformats.org/presentationml/2006/main">
  <p:tag name="KSO_WM_TEMPLATE_CATEGORY" val="custom"/>
  <p:tag name="KSO_WM_TEMPLATE_INDEX" val="20226077"/>
  <p:tag name="KSO_WM_UNIT_TEXT_FILL_FORE_SCHEMECOLOR_INDEX" val="13"/>
  <p:tag name="KSO_WM_UNIT_TEXT_FILL_FORE_SCHEMECOLOR_INDEX_BRIGHTNESS" val="0"/>
  <p:tag name="KSO_WM_UNIT_TEXT_FILL_TYPE" val="1"/>
</p:tagLst>
</file>

<file path=ppt/tags/tag1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0.xml><?xml version="1.0" encoding="utf-8"?>
<p:tagLst xmlns:p="http://schemas.openxmlformats.org/presentationml/2006/main">
  <p:tag name="KSO_WM_BEAUTIFY_FLAG" val="#wm#"/>
  <p:tag name="KSO_WM_CHIP_COLORING" val="1"/>
  <p:tag name="KSO_WM_TAG_VERSION" val="1.0"/>
  <p:tag name="KSO_WM_TEMPLATE_CATEGORY" val="custom"/>
  <p:tag name="KSO_WM_TEMPLATE_INDEX" val="20226077"/>
</p:tagLst>
</file>

<file path=ppt/tags/tag161.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CATEGORY" val="custom"/>
  <p:tag name="KSO_WM_TEMPLATE_INDEX" val="20226077"/>
  <p:tag name="KSO_WM_UNIT_BLOCK" val="0"/>
  <p:tag name="KSO_WM_UNIT_COMPATIBLE" val="0"/>
  <p:tag name="KSO_WM_UNIT_DEC_AREA_ID" val="8e7f5875848e4e9badc2ce3d9a0d9c59"/>
  <p:tag name="KSO_WM_UNIT_DEFAULT_FONT" val="60;72;2"/>
  <p:tag name="KSO_WM_UNIT_DIAGRAM_ISNUMVISUAL" val="0"/>
  <p:tag name="KSO_WM_UNIT_DIAGRAM_ISREFERUNIT" val="0"/>
  <p:tag name="KSO_WM_UNIT_HIGHLIGHT" val="0"/>
  <p:tag name="KSO_WM_UNIT_ID" val="custom20226077_1*a*1"/>
  <p:tag name="KSO_WM_UNIT_INDEX" val="1"/>
  <p:tag name="KSO_WM_UNIT_ISCONTENTSTITLE" val="0"/>
  <p:tag name="KSO_WM_UNIT_ISNUMDGMTITLE" val="0"/>
  <p:tag name="KSO_WM_UNIT_LAYERLEVEL" val="1"/>
  <p:tag name="KSO_WM_UNIT_NOCLEAR" val="0"/>
  <p:tag name="KSO_WM_UNIT_PRESET_TEXT" val="医疗数据分析"/>
  <p:tag name="KSO_WM_UNIT_TEXT_FILL_FORE_SCHEMECOLOR_INDEX" val="5"/>
  <p:tag name="KSO_WM_UNIT_TEXT_FILL_FORE_SCHEMECOLOR_INDEX_BRIGHTNESS" val="0"/>
  <p:tag name="KSO_WM_UNIT_TEXT_FILL_TYPE" val="1"/>
  <p:tag name="KSO_WM_UNIT_TYPE" val="a"/>
  <p:tag name="KSO_WM_UNIT_VALUE" val="10"/>
</p:tagLst>
</file>

<file path=ppt/tags/tag162.xml><?xml version="1.0" encoding="utf-8"?>
<p:tagLst xmlns:p="http://schemas.openxmlformats.org/presentationml/2006/main">
  <p:tag name="KSO_WM_ASSEMBLE_CHIP_INDEX" val="9c621a9ccd5f4710a6cc6e3faaba2063"/>
  <p:tag name="KSO_WM_BEAUTIFY_FLAG" val="#wm#"/>
  <p:tag name="KSO_WM_CHIP_FILLAREA_FILL_RULE" val="{&quot;fill_align&quot;:&quot;cm&quot;,&quot;fill_mode&quot;:&quot;fix&quot;,&quot;sacle_strategy&quot;:&quot;smart&quot;}"/>
  <p:tag name="KSO_WM_CHIP_GROUPID" val="6184e193a6a891b1f9dbb954"/>
  <p:tag name="KSO_WM_CHIP_XID" val="6184e193a6a891b1f9dbb951"/>
  <p:tag name="KSO_WM_TAG_VERSION" val="1.0"/>
  <p:tag name="KSO_WM_TEMPLATE_CATEGORY" val="custom"/>
  <p:tag name="KSO_WM_TEMPLATE_INDEX" val="20226077"/>
  <p:tag name="KSO_WM_UNIT_BLOCK" val="0"/>
  <p:tag name="KSO_WM_UNIT_COMPATIBLE" val="0"/>
  <p:tag name="KSO_WM_UNIT_DEC_AREA_ID" val="a3a427a5b2a24633bcf23cf7cba1c50f"/>
  <p:tag name="KSO_WM_UNIT_DEFAULT_FONT" val="18;14;2"/>
  <p:tag name="KSO_WM_UNIT_DIAGRAM_ISNUMVISUAL" val="0"/>
  <p:tag name="KSO_WM_UNIT_DIAGRAM_ISREFERUNIT" val="0"/>
  <p:tag name="KSO_WM_UNIT_HIGHLIGHT" val="0"/>
  <p:tag name="KSO_WM_UNIT_ID" val="custom20226077_1*f*1"/>
  <p:tag name="KSO_WM_UNIT_INDEX" val="1"/>
  <p:tag name="KSO_WM_UNIT_LAYERLEVEL" val="1"/>
  <p:tag name="KSO_WM_UNIT_NOCLEAR" val="0"/>
  <p:tag name="KSO_WM_UNIT_PRESET_TEXT" val="单击此处添加文本具体内容，简明扼要地阐述你的观点"/>
  <p:tag name="KSO_WM_UNIT_SUBTYPE" val="a"/>
  <p:tag name="KSO_WM_UNIT_TEXT_FILL_FORE_SCHEMECOLOR_INDEX" val="5"/>
  <p:tag name="KSO_WM_UNIT_TEXT_FILL_FORE_SCHEMECOLOR_INDEX_BRIGHTNESS" val="0"/>
  <p:tag name="KSO_WM_UNIT_TEXT_FILL_TYPE" val="1"/>
  <p:tag name="KSO_WM_UNIT_TYPE" val="f"/>
  <p:tag name="KSO_WM_UNIT_VALUE" val="38"/>
</p:tagLst>
</file>

<file path=ppt/tags/tag163.xml><?xml version="1.0" encoding="utf-8"?>
<p:tagLst xmlns:p="http://schemas.openxmlformats.org/presentationml/2006/main">
  <p:tag name="KSO_WM_BEAUTIFY_FLAG" val="#wm#"/>
  <p:tag name="KSO_WM_CHIP_COLORING" val="1"/>
  <p:tag name="KSO_WM_CHIP_DECFILLPROP" val="[]"/>
  <p:tag name="KSO_WM_CHIP_FILLPROP" val="[[{&quot;text_align&quot;:&quot;cm&quot;,&quot;text_direction&quot;:&quot;horizontal&quot;,&quot;support_big_font&quot;:false,&quot;picture_toward&quot;:0,&quot;picture_dockside&quot;:[],&quot;fill_id&quot;:&quot;5bbe5392d47a4d1f8834cac5f7d22828&quot;,&quot;fill_align&quot;:&quot;cm&quot;,&quot;chip_types&quot;:[&quot;diagram&quot;,&quot;header&quot;]}],[{&quot;text_align&quot;:&quot;lm&quot;,&quot;text_direction&quot;:&quot;horizontal&quot;,&quot;support_big_font&quot;:false,&quot;picture_toward&quot;:0,&quot;picture_dockside&quot;:[],&quot;fill_id&quot;:&quot;5bbe5392d47a4d1f8834cac5f7d22828&quot;,&quot;fill_align&quot;:&quot;cm&quot;,&quot;chip_types&quot;:[&quot;diagram&quot;,&quot;header&quot;]}],[{&quot;text_align&quot;:&quot;rm&quot;,&quot;text_direction&quot;:&quot;horizontal&quot;,&quot;support_big_font&quot;:false,&quot;picture_toward&quot;:0,&quot;picture_dockside&quot;:[],&quot;fill_id&quot;:&quot;5bbe5392d47a4d1f8834cac5f7d22828&quot;,&quot;fill_align&quot;:&quot;cm&quot;,&quot;chip_types&quot;:[&quot;diagram&quot;,&quot;header&quot;]}],[{&quot;text_align&quot;:&quot;rm&quot;,&quot;text_direction&quot;:&quot;horizontal&quot;,&quot;support_big_font&quot;:false,&quot;picture_toward&quot;:0,&quot;picture_dockside&quot;:[],&quot;fill_id&quot;:&quot;5bbe5392d47a4d1f8834cac5f7d22828&quot;,&quot;fill_align&quot;:&quot;ct&quot;,&quot;chip_types&quot;:[&quot;diagram&quot;,&quot;header&quot;]}],[{&quot;text_align&quot;:&quot;lm&quot;,&quot;text_direction&quot;:&quot;horizontal&quot;,&quot;support_big_font&quot;:false,&quot;picture_toward&quot;:0,&quot;picture_dockside&quot;:[],&quot;fill_id&quot;:&quot;5bbe5392d47a4d1f8834cac5f7d22828&quot;,&quot;fill_align&quot;:&quot;ct&quot;,&quot;chip_types&quot;:[&quot;diagram&quot;,&quot;header&quot;]}],[{&quot;text_align&quot;:&quot;cm&quot;,&quot;text_direction&quot;:&quot;horizontal&quot;,&quot;support_big_font&quot;:false,&quot;picture_toward&quot;:0,&quot;picture_dockside&quot;:[],&quot;fill_id&quot;:&quot;5bbe5392d47a4d1f8834cac5f7d22828&quot;,&quot;fill_align&quot;:&quot;ct&quot;,&quot;chip_types&quot;:[&quot;diagram&quot;,&quot;header&quot;]}],[{&quot;text_align&quot;:&quot;cm&quot;,&quot;text_direction&quot;:&quot;horizontal&quot;,&quot;support_big_font&quot;:false,&quot;picture_toward&quot;:0,&quot;picture_dockside&quot;:[],&quot;fill_id&quot;:&quot;5bbe5392d47a4d1f8834cac5f7d22828&quot;,&quot;fill_align&quot;:&quot;cb&quot;,&quot;chip_types&quot;:[&quot;diagram&quot;,&quot;header&quot;]}],[{&quot;text_align&quot;:&quot;lm&quot;,&quot;text_direction&quot;:&quot;horizontal&quot;,&quot;support_big_font&quot;:false,&quot;picture_toward&quot;:0,&quot;picture_dockside&quot;:[],&quot;fill_id&quot;:&quot;5bbe5392d47a4d1f8834cac5f7d22828&quot;,&quot;fill_align&quot;:&quot;cb&quot;,&quot;chip_types&quot;:[&quot;diagram&quot;,&quot;header&quot;]}],[{&quot;text_align&quot;:&quot;rm&quot;,&quot;text_direction&quot;:&quot;horizontal&quot;,&quot;support_big_font&quot;:false,&quot;picture_toward&quot;:0,&quot;picture_dockside&quot;:[],&quot;fill_id&quot;:&quot;5bbe5392d47a4d1f8834cac5f7d22828&quot;,&quot;fill_align&quot;:&quot;cb&quot;,&quot;chip_types&quot;:[&quot;diagram&quot;,&quot;header&quot;]}]]"/>
  <p:tag name="KSO_WM_CHIP_GROUPID" val="614ad0701e630cfd8f115223"/>
  <p:tag name="KSO_WM_CHIP_INFOS" val="{&quot;type&quot;:0,&quot;layout_type&quot;:&quot;1_NF_C_11&quot;,&quot;layout_feature&quot;:1,&quot;aspect_ratio&quot;:&quot;16:9&quot;,&quot;bg_feature&quot;:&quot;&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title&quot;,&quot;sectionTitle&quot;,&quot;contents&quot;,&quot;endPage&quot;],&quot;useType&quot;:[&quot;ppt&quot;]}"/>
  <p:tag name="KSO_WM_CHIP_XID" val="614ad0701e630cfd8f115224"/>
  <p:tag name="KSO_WM_SLIDE_BACKGROUND_TYPE" val="general"/>
  <p:tag name="KSO_WM_SLIDE_BK_DARK_LIGHT" val="2"/>
  <p:tag name="KSO_WM_SLIDE_ID" val="custom20226077_1"/>
  <p:tag name="KSO_WM_SLIDE_INDEX" val="1"/>
  <p:tag name="KSO_WM_SLIDE_ITEM_CNT" val="0"/>
  <p:tag name="KSO_WM_SLIDE_LAYOUT" val="a_b_f"/>
  <p:tag name="KSO_WM_SLIDE_LAYOUT_CNT" val="1_1_1"/>
  <p:tag name="KSO_WM_SLIDE_LAYOUT_INFO" val="{&quot;id&quot;:&quot;2022-09-05T10:32:40&quot;,&quot;margin&quot;:{&quot;bottom&quot;:5.6867251396179199,&quot;left&quot;:6.7283544540405273,&quot;right&quot;:6.7283544540405273,&quot;top&quot;:3.6654136180877686},&quot;type&quot;:0}"/>
  <p:tag name="KSO_WM_SLIDE_SUBTYPE" val="pureTxt"/>
  <p:tag name="KSO_WM_SLIDE_SUPPORT_FEATURE_TYPE" val="0"/>
  <p:tag name="KSO_WM_SLIDE_TYPE" val="title"/>
  <p:tag name="KSO_WM_TAG_VERSION" val="1.0"/>
  <p:tag name="KSO_WM_TEMPLATE_ASSEMBLE_GROUPID" val="62f5b10f295c1bf6da8093f7"/>
  <p:tag name="KSO_WM_TEMPLATE_ASSEMBLE_XID" val="63155fc059d53ee3cde1cd1d"/>
  <p:tag name="KSO_WM_TEMPLATE_CATEGORY" val="custom"/>
  <p:tag name="KSO_WM_TEMPLATE_COLOR_TYPE" val="1"/>
  <p:tag name="KSO_WM_TEMPLATE_INDEX" val="20226077"/>
  <p:tag name="KSO_WM_TEMPLATE_MASTER_THUMB_INDEX" val="12"/>
  <p:tag name="KSO_WM_TEMPLATE_MASTER_TYPE" val="1"/>
  <p:tag name="KSO_WM_TEMPLATE_SUBCATEGORY" val="21"/>
  <p:tag name="KSO_WM_TEMPLATE_THUMBS_INDEX" val="1、4、6、7、14、21"/>
</p:tagLst>
</file>

<file path=ppt/tags/tag164.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hip"/>
  <p:tag name="KSO_WM_TEMPLATE_INDEX" val="20226077"/>
  <p:tag name="KSO_WM_UNIT_DEC_AREA_ID" val="75f9cd3a1a8841e295246a5a109815cd"/>
  <p:tag name="KSO_WM_UNIT_DEC_CHANGEPICRESERVED" val="1"/>
  <p:tag name="KSO_WM_UNIT_DEC_SUPPORTCHANGEPIC" val="0"/>
  <p:tag name="KSO_WM_UNIT_ID" val="chip20226077_3*i*1"/>
  <p:tag name="KSO_WM_UNIT_INDEX" val="1"/>
  <p:tag name="KSO_WM_UNIT_SUBTYPE" val="v"/>
  <p:tag name="KSO_WM_UNIT_TYPE" val="i"/>
</p:tagLst>
</file>

<file path=ppt/tags/tag165.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hip"/>
  <p:tag name="KSO_WM_TEMPLATE_INDEX" val="20226077"/>
  <p:tag name="KSO_WM_UNIT_DEC_AREA_ID" val="933a10f746054d12835c0a7792095a51"/>
  <p:tag name="KSO_WM_UNIT_DEC_CHANGEPICRESERVED" val="1"/>
  <p:tag name="KSO_WM_UNIT_DEC_SUPPORTCHANGEPIC" val="0"/>
  <p:tag name="KSO_WM_UNIT_ID" val="chip20226077_5*i*1"/>
  <p:tag name="KSO_WM_UNIT_INDEX" val="1"/>
  <p:tag name="KSO_WM_UNIT_SUBTYPE" val="t"/>
  <p:tag name="KSO_WM_UNIT_TYPE" val="i"/>
</p:tagLst>
</file>

<file path=ppt/tags/tag166.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hip"/>
  <p:tag name="KSO_WM_TEMPLATE_INDEX" val="20226077"/>
  <p:tag name="KSO_WM_UNIT_DEC_AREA_ID" val="64f51c39b0ee4c0cb80a583abdd55c5f"/>
  <p:tag name="KSO_WM_UNIT_DEC_CHANGEPICRESERVED" val="1"/>
  <p:tag name="KSO_WM_UNIT_DEC_SUPPORTCHANGEPIC" val="0"/>
  <p:tag name="KSO_WM_UNIT_ID" val="chip20226077_4*i*1"/>
  <p:tag name="KSO_WM_UNIT_INDEX" val="1"/>
  <p:tag name="KSO_WM_UNIT_SUBTYPE" val="t"/>
  <p:tag name="KSO_WM_UNIT_TYPE" val="i"/>
</p:tagLst>
</file>

<file path=ppt/tags/tag167.xml><?xml version="1.0" encoding="utf-8"?>
<p:tagLst xmlns:p="http://schemas.openxmlformats.org/presentationml/2006/main">
  <p:tag name="KSO_WM_BEAUTIFY_FLAG" val="#wm#"/>
  <p:tag name="KSO_WM_DIAGRAM_GROUP_CODE" val="ζ1-1"/>
  <p:tag name="KSO_WM_TAG_VERSION" val="1.0"/>
  <p:tag name="KSO_WM_TEMPLATE_CATEGORY" val="diagram"/>
  <p:tag name="KSO_WM_TEMPLATE_INDEX" val="20215266"/>
  <p:tag name="KSO_WM_UNIT_COMPATIBLE" val="0"/>
  <p:tag name="KSO_WM_UNIT_DIAGRAM_ISNUMVISUAL" val="0"/>
  <p:tag name="KSO_WM_UNIT_DIAGRAM_ISREFERUNIT" val="0"/>
  <p:tag name="KSO_WM_UNIT_DIAGRAM_MODELTYPE" val="creativePicture"/>
  <p:tag name="KSO_WM_UNIT_FILL_FORE_SCHEMECOLOR_INDEX" val="5"/>
  <p:tag name="KSO_WM_UNIT_FILL_FORE_SCHEMECOLOR_INDEX_BRIGHTNESS" val="0"/>
  <p:tag name="KSO_WM_UNIT_FILL_TYPE" val="1"/>
  <p:tag name="KSO_WM_UNIT_HIGHLIGHT" val="0"/>
  <p:tag name="KSO_WM_UNIT_ID" val="diagram20215266_1*ζ_h_i*1_1_1"/>
  <p:tag name="KSO_WM_UNIT_INDEX" val="1_1_1"/>
  <p:tag name="KSO_WM_UNIT_LAYERLEVEL" val="1_1_1"/>
  <p:tag name="KSO_WM_UNIT_PICTURE_DOCKSIDE" val="cb,rm,ct"/>
  <p:tag name="KSO_WM_UNIT_PICTURE_TOWARD" val="1"/>
  <p:tag name="KSO_WM_UNIT_TEXT_FILL_FORE_SCHEMECOLOR_INDEX" val="2"/>
  <p:tag name="KSO_WM_UNIT_TEXT_FILL_FORE_SCHEMECOLOR_INDEX_BRIGHTNESS" val="0"/>
  <p:tag name="KSO_WM_UNIT_TEXT_FILL_TYPE" val="1"/>
  <p:tag name="KSO_WM_UNIT_TYPE" val="ζ_h_i"/>
  <p:tag name="KSO_WM_UNIT_USESOURCEFORMAT_APPLY" val="1"/>
</p:tagLst>
</file>

<file path=ppt/tags/tag168.xml><?xml version="1.0" encoding="utf-8"?>
<p:tagLst xmlns:p="http://schemas.openxmlformats.org/presentationml/2006/main">
  <p:tag name="KSO_WM_BEAUTIFY_FLAG" val="#wm#"/>
  <p:tag name="KSO_WM_DIAGRAM_GROUP_CODE" val="ζ1-1"/>
  <p:tag name="KSO_WM_TAG_VERSION" val="1.0"/>
  <p:tag name="KSO_WM_TEMPLATE_CATEGORY" val="diagram"/>
  <p:tag name="KSO_WM_TEMPLATE_INDEX" val="20215266"/>
  <p:tag name="KSO_WM_UNIT_COMPATIBLE" val="0"/>
  <p:tag name="KSO_WM_UNIT_DIAGRAM_ISNUMVISUAL" val="0"/>
  <p:tag name="KSO_WM_UNIT_DIAGRAM_ISREFERUNIT" val="0"/>
  <p:tag name="KSO_WM_UNIT_DIAGRAM_MODELTYPE" val="creativePicture"/>
  <p:tag name="KSO_WM_UNIT_HIGHLIGHT" val="0"/>
  <p:tag name="KSO_WM_UNIT_ID" val="diagram20215266_1*ζ_h_d*1_1_1"/>
  <p:tag name="KSO_WM_UNIT_INDEX" val="1_1_1"/>
  <p:tag name="KSO_WM_UNIT_LAYERLEVEL" val="1_1_1"/>
  <p:tag name="KSO_WM_UNIT_PICTURE_DOCKSIDE" val="cb,rm,ct"/>
  <p:tag name="KSO_WM_UNIT_PICTURE_TOWARD" val="1"/>
  <p:tag name="KSO_WM_UNIT_TYPE" val="ζ_h_d"/>
  <p:tag name="KSO_WM_UNIT_USESOURCEFORMAT_APPLY" val="1"/>
  <p:tag name="KSO_WM_UNIT_VALUE" val="1294*1221"/>
</p:tagLst>
</file>

<file path=ppt/tags/tag169.xml><?xml version="1.0" encoding="utf-8"?>
<p:tagLst xmlns:p="http://schemas.openxmlformats.org/presentationml/2006/main">
  <p:tag name="KSO_WM_BEAUTIFY_FLAG" val="#wm#"/>
  <p:tag name="KSO_WM_DIAGRAM_GROUP_CODE" val="ζ1-1"/>
  <p:tag name="KSO_WM_TAG_VERSION" val="1.0"/>
  <p:tag name="KSO_WM_TEMPLATE_CATEGORY" val="diagram"/>
  <p:tag name="KSO_WM_TEMPLATE_INDEX" val="20215266"/>
  <p:tag name="KSO_WM_UNIT_COMPATIBLE" val="0"/>
  <p:tag name="KSO_WM_UNIT_DIAGRAM_ISNUMVISUAL" val="0"/>
  <p:tag name="KSO_WM_UNIT_DIAGRAM_ISREFERUNIT" val="0"/>
  <p:tag name="KSO_WM_UNIT_DIAGRAM_MODELTYPE" val="creativePicture"/>
  <p:tag name="KSO_WM_UNIT_HIGHLIGHT" val="0"/>
  <p:tag name="KSO_WM_UNIT_ID" val="diagram20215266_1*ζ_h_i*1_1_2"/>
  <p:tag name="KSO_WM_UNIT_INDEX" val="1_1_2"/>
  <p:tag name="KSO_WM_UNIT_LAYERLEVEL" val="1_1_1"/>
  <p:tag name="KSO_WM_UNIT_LINE_FILL_TYPE" val="2"/>
  <p:tag name="KSO_WM_UNIT_LINE_FORE_SCHEMECOLOR_INDEX" val="5"/>
  <p:tag name="KSO_WM_UNIT_LINE_FORE_SCHEMECOLOR_INDEX_BRIGHTNESS" val="0"/>
  <p:tag name="KSO_WM_UNIT_PICTURE_DOCKSIDE" val="cb,rm,ct"/>
  <p:tag name="KSO_WM_UNIT_PICTURE_TOWARD" val="1"/>
  <p:tag name="KSO_WM_UNIT_TEXT_FILL_FORE_SCHEMECOLOR_INDEX" val="2"/>
  <p:tag name="KSO_WM_UNIT_TEXT_FILL_FORE_SCHEMECOLOR_INDEX_BRIGHTNESS" val="0"/>
  <p:tag name="KSO_WM_UNIT_TEXT_FILL_TYPE" val="1"/>
  <p:tag name="KSO_WM_UNIT_TYPE" val="ζ_h_i"/>
  <p:tag name="KSO_WM_UNIT_USESOURCEFORMAT_APPLY" val="1"/>
</p:tagLst>
</file>

<file path=ppt/tags/tag170.xml><?xml version="1.0" encoding="utf-8"?>
<p:tagLst xmlns:p="http://schemas.openxmlformats.org/presentationml/2006/main">
  <p:tag name="KSO_WM_ASSEMBLE_CHIP_INDEX" val="15546f7fe9064abe988ac6502b0bb09f"/>
  <p:tag name="KSO_WM_BEAUTIFY_FLAG" val="#wm#"/>
  <p:tag name="KSO_WM_CHIP_FILLAREA_FILL_RULE" val="{&quot;fill_align&quot;:&quot;lb&quot;,&quot;fill_mode&quot;:&quot;full&quot;,&quot;sacle_strategy&quot;:&quot;smart&quot;}"/>
  <p:tag name="KSO_WM_CHIP_GROUPID" val="5e7881253197e252a37019b5"/>
  <p:tag name="KSO_WM_CHIP_XID" val="5e7881253197e252a37019b6"/>
  <p:tag name="KSO_WM_TAG_VERSION" val="1.0"/>
  <p:tag name="KSO_WM_TEMPLATE_ASSEMBLE_GROUPID" val="606570604054ed1e2fb814e9"/>
  <p:tag name="KSO_WM_TEMPLATE_ASSEMBLE_XID" val="606570604054ed1e2fb814e9"/>
  <p:tag name="KSO_WM_TEMPLATE_CATEGORY" val="diagram"/>
  <p:tag name="KSO_WM_TEMPLATE_INDEX" val="20217097"/>
  <p:tag name="KSO_WM_UNIT_BLOCK" val="0"/>
  <p:tag name="KSO_WM_UNIT_COMPATIBLE" val="0"/>
  <p:tag name="KSO_WM_UNIT_DEC_AREA_ID" val="7f14af1609284ea0b607822725b8c5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7097_1*a*1"/>
  <p:tag name="KSO_WM_UNIT_INDEX" val="1"/>
  <p:tag name="KSO_WM_UNIT_ISCONTENTSTITLE" val="0"/>
  <p:tag name="KSO_WM_UNIT_ISNUMDGMTITLE" val="0"/>
  <p:tag name="KSO_WM_UNIT_LAYERLEVEL" val="1"/>
  <p:tag name="KSO_WM_UNIT_NOCLEAR" val="0"/>
  <p:tag name="KSO_WM_UNIT_PRESET_TEXT" val="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6"/>
</p:tagLst>
</file>

<file path=ppt/tags/tag171.xml><?xml version="1.0" encoding="utf-8"?>
<p:tagLst xmlns:p="http://schemas.openxmlformats.org/presentationml/2006/main">
  <p:tag name="KSO_WM_ASSEMBLE_CHIP_INDEX" val="1d39d7b218794cc0bc8d550570994862"/>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606570604054ed1e2fb814e9"/>
  <p:tag name="KSO_WM_TEMPLATE_ASSEMBLE_XID" val="606570604054ed1e2fb814e9"/>
  <p:tag name="KSO_WM_TEMPLATE_CATEGORY" val="diagram"/>
  <p:tag name="KSO_WM_TEMPLATE_INDEX" val="20217097"/>
  <p:tag name="KSO_WM_UNIT_BLOCK" val="0"/>
  <p:tag name="KSO_WM_UNIT_COMPATIBLE" val="0"/>
  <p:tag name="KSO_WM_UNIT_DEC_AREA_ID" val="70347f9784f64ccca9123b27c1d2bbd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097_1*f*1"/>
  <p:tag name="KSO_WM_UNIT_INDEX" val="1"/>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72"/>
</p:tagLst>
</file>

<file path=ppt/tags/tag172.xml><?xml version="1.0" encoding="utf-8"?>
<p:tagLst xmlns:p="http://schemas.openxmlformats.org/presentationml/2006/main">
  <p:tag name="KSO_WM_BEAUTIFY_FLAG" val="#wm#"/>
  <p:tag name="KSO_WM_CHIP_COLORING" val="1"/>
  <p:tag name="KSO_WM_CHIP_DECFILLPROP" val="[]"/>
  <p:tag name="KSO_WM_CHIP_FILLPROP" val="[[{&quot;text_align&quot;:&quot;cm&quot;,&quot;text_direction&quot;:&quot;horizontal&quot;,&quot;support_features&quot;:[&quot;creativepic&quot;],&quot;support_big_font&quot;:false,&quot;picture_toward&quot;:1,&quot;picture_dockside&quot;:[&quot;cb&quot;,&quot;rm&quot;,&quot;ct&quot;],&quot;fill_id&quot;:&quot;8d116bd8b1074587a970747df3fba75a&quot;,&quot;fill_align&quot;:&quot;cm&quot;,&quot;chip_types&quot;:[&quot;picture&quot;]},{&quot;text_align&quot;:&quot;lb&quot;,&quot;text_direction&quot;:&quot;horizontal&quot;,&quot;support_big_font&quot;:false,&quot;picture_toward&quot;:0,&quot;picture_dockside&quot;:[],&quot;fill_id&quot;:&quot;0c52f29da84d4a8fa032b62f9d0b0d9e&quot;,&quot;fill_align&quot;:&quot;lb&quot;,&quot;chip_types&quot;:[&quot;text&quot;,&quot;header&quot;]},{&quot;text_align&quot;:&quot;lt&quot;,&quot;text_direction&quot;:&quot;horizontal&quot;,&quot;support_big_font&quot;:false,&quot;picture_toward&quot;:0,&quot;picture_dockside&quot;:[],&quot;fill_id&quot;:&quot;1d610f50166043debd746d9fc47ffedb&quot;,&quot;fill_align&quot;:&quot;lt&quot;,&quot;chip_types&quot;:[&quot;text&quot;]}]]"/>
  <p:tag name="KSO_WM_CHIP_GROUPID" val="5fadfa57998712faa657abf2"/>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dfa57998712faa657abf3"/>
  <p:tag name="KSO_WM_DIAGRAM_GROUP_CODE" val="l1-1"/>
  <p:tag name="KSO_WM_SLIDE_BACKGROUND_TYPE" val="general"/>
  <p:tag name="KSO_WM_SLIDE_DIAGTYPE" val="l"/>
  <p:tag name="KSO_WM_SLIDE_ID" val="diagram20217097_1"/>
  <p:tag name="KSO_WM_SLIDE_INDEX" val="1"/>
  <p:tag name="KSO_WM_SLIDE_ITEM_CNT" val="0"/>
  <p:tag name="KSO_WM_SLIDE_LAYOUT" val="a_d_f"/>
  <p:tag name="KSO_WM_SLIDE_LAYOUT_CNT" val="1_1_1"/>
  <p:tag name="KSO_WM_SLIDE_LAYOUT_INFO" val="{&quot;direction&quot;:1,&quot;id&quot;:&quot;2021-04-01T16:16:32&quot;,&quot;maxSize&quot;:{&quot;size1&quot;:57.5},&quot;minSize&quot;:{&quot;size1&quot;:32.6},&quot;normalSize&quot;:{&quot;size1&quot;:54.94375},&quot;subLayout&quot;:[{&quot;id&quot;:&quot;2021-04-01T16:16:32&quot;,&quot;maxSize&quot;:{&quot;size1&quot;:47.682463017216435},&quot;minSize&quot;:{&quot;size1&quot;:12.082463017216437},&quot;normalSize&quot;:{&quot;size1&quot;:29.982463017216435},&quot;subLayout&quot;:[{&quot;id&quot;:&quot;2021-04-01T16:16:32&quot;,&quot;margin&quot;:{&quot;bottom&quot;:0.02600000612437725,&quot;left&quot;:2.5399999618530273,&quot;right&quot;:0.02600000612437725,&quot;top&quot;:1.6929999589920044},&quot;type&quot;:0},{&quot;id&quot;:&quot;2021-04-01T16:16:32&quot;,&quot;margin&quot;:{&quot;bottom&quot;:1.6929999589920044,&quot;left&quot;:2.5399999618530273,&quot;right&quot;:0.02600000612437725,&quot;top&quot;:0.7919999957084656},&quot;type&quot;:0}],&quot;type&quot;:0},{&quot;id&quot;:&quot;2021-04-01T16:16:32&quot;,&quot;margin&quot;:{&quot;bottom&quot;:0,&quot;left&quot;:1.6670000553131104,&quot;right&quot;:0,&quot;top&quot;:0},&quot;type&quot;:0}],&quot;type&quot;:0}"/>
  <p:tag name="KSO_WM_SLIDE_POSITION" val="72*0"/>
  <p:tag name="KSO_WM_SLIDE_RATIO" val="1.777778"/>
  <p:tag name="KSO_WM_SLIDE_SIZE" val="888*540"/>
  <p:tag name="KSO_WM_SLIDE_SUBTYPE" val="picTxt"/>
  <p:tag name="KSO_WM_SLIDE_SUPPORT_FEATURE_TYPE" val="8"/>
  <p:tag name="KSO_WM_SLIDE_TYPE" val="text"/>
  <p:tag name="KSO_WM_TAG_VERSION" val="1.0"/>
  <p:tag name="KSO_WM_TEMPLATE_ASSEMBLE_GROUPID" val="606570604054ed1e2fb814e9"/>
  <p:tag name="KSO_WM_TEMPLATE_ASSEMBLE_XID" val="606570604054ed1e2fb814e9"/>
  <p:tag name="KSO_WM_TEMPLATE_CATEGORY" val="diagram"/>
  <p:tag name="KSO_WM_TEMPLATE_COLOR_TYPE" val="1"/>
  <p:tag name="KSO_WM_TEMPLATE_INDEX" val="20217097"/>
  <p:tag name="KSO_WM_TEMPLATE_MASTER_TYPE" val="0"/>
  <p:tag name="KSO_WM_TEMPLATE_SUBCATEGORY" val="21"/>
  <p:tag name="KSO_WM_TEMPLATE_THUMBS_INDEX" val="1、4、7、12、13、14、15、16、17、18、20、24、25、28、33、36、40、43、44"/>
</p:tagLst>
</file>

<file path=ppt/tags/tag173.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9136fc6e3b3645c0ac469079d1673586"/>
  <p:tag name="KSO_WM_UNIT_DEFAULT_FONT" val="44;50;2"/>
  <p:tag name="KSO_WM_UNIT_DIAGRAM_ISNUMVISUAL" val="0"/>
  <p:tag name="KSO_WM_UNIT_DIAGRAM_ISREFERUNIT" val="0"/>
  <p:tag name="KSO_WM_UNIT_HIGHLIGHT" val="0"/>
  <p:tag name="KSO_WM_UNIT_ID" val="custom20226077_3*a*1"/>
  <p:tag name="KSO_WM_UNIT_INDEX" val="1"/>
  <p:tag name="KSO_WM_UNIT_ISCONTENTSTITLE" val="1"/>
  <p:tag name="KSO_WM_UNIT_ISNUMDGMTITLE" val="0"/>
  <p:tag name="KSO_WM_UNIT_LAYERLEVEL" val="1"/>
  <p:tag name="KSO_WM_UNIT_NOCLEAR" val="0"/>
  <p:tag name="KSO_WM_UNIT_PRESET_TEXT" val="目录"/>
  <p:tag name="KSO_WM_UNIT_TEXT_FILL_FORE_SCHEMECOLOR_INDEX" val="5"/>
  <p:tag name="KSO_WM_UNIT_TEXT_FILL_FORE_SCHEMECOLOR_INDEX_BRIGHTNESS" val="-0.25"/>
  <p:tag name="KSO_WM_UNIT_TEXT_FILL_TYPE" val="1"/>
  <p:tag name="KSO_WM_UNIT_TYPE" val="a"/>
  <p:tag name="KSO_WM_UNIT_USESOURCEFORMAT_APPLY" val="1"/>
  <p:tag name="KSO_WM_UNIT_VALUE" val="3"/>
</p:tagLst>
</file>

<file path=ppt/tags/tag174.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1978615d1001469fae94704251177ce7"/>
  <p:tag name="KSO_WM_UNIT_DEFAULT_FONT" val="14;18;2"/>
  <p:tag name="KSO_WM_UNIT_DIAGRAM_ISNUMVISUAL" val="0"/>
  <p:tag name="KSO_WM_UNIT_DIAGRAM_ISREFERUNIT" val="0"/>
  <p:tag name="KSO_WM_UNIT_HIGHLIGHT" val="0"/>
  <p:tag name="KSO_WM_UNIT_ID" val="custom20226077_3*b*1"/>
  <p:tag name="KSO_WM_UNIT_INDEX" val="1"/>
  <p:tag name="KSO_WM_UNIT_ISCONTENTSTITLE" val="0"/>
  <p:tag name="KSO_WM_UNIT_ISNUMDGMTITLE" val="0"/>
  <p:tag name="KSO_WM_UNIT_LAYERLEVEL" val="1"/>
  <p:tag name="KSO_WM_UNIT_NOCLEAR" val="0"/>
  <p:tag name="KSO_WM_UNIT_PRESET_TEXT" val="CONTENTS"/>
  <p:tag name="KSO_WM_UNIT_TEXT_FILL_FORE_SCHEMECOLOR_INDEX" val="5"/>
  <p:tag name="KSO_WM_UNIT_TEXT_FILL_FORE_SCHEMECOLOR_INDEX_BRIGHTNESS" val="-0.25"/>
  <p:tag name="KSO_WM_UNIT_TEXT_FILL_TYPE" val="1"/>
  <p:tag name="KSO_WM_UNIT_TYPE" val="b"/>
  <p:tag name="KSO_WM_UNIT_USESOURCEFORMAT_APPLY" val="1"/>
  <p:tag name="KSO_WM_UNIT_VALUE" val="8"/>
</p:tagLst>
</file>

<file path=ppt/tags/tag175.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aebffa653ebe47fba626131270b0b67b"/>
  <p:tag name="KSO_WM_UNIT_DEC_CHANGEPICRESERVED" val="0"/>
  <p:tag name="KSO_WM_UNIT_DEC_SUPPORTCHANGEPIC" val="0"/>
  <p:tag name="KSO_WM_UNIT_DIAGRAM_ISNUMVISUAL" val="0"/>
  <p:tag name="KSO_WM_UNIT_DIAGRAM_ISREFERUNIT" val="0"/>
  <p:tag name="KSO_WM_UNIT_HIGHLIGHT" val="0"/>
  <p:tag name="KSO_WM_UNIT_ID" val="custom20226077_3*i*1"/>
  <p:tag name="KSO_WM_UNIT_INDEX" val="1"/>
  <p:tag name="KSO_WM_UNIT_LAYERLEVEL" val="1"/>
  <p:tag name="KSO_WM_UNIT_LINE_FILL_TYPE" val="2"/>
  <p:tag name="KSO_WM_UNIT_LINE_FORE_SCHEMECOLOR_INDEX" val="5"/>
  <p:tag name="KSO_WM_UNIT_LINE_FORE_SCHEMECOLOR_INDEX_BRIGHTNESS" val="-0.25"/>
  <p:tag name="KSO_WM_UNIT_TYPE" val="i"/>
  <p:tag name="KSO_WM_UNIT_USESOURCEFORMAT_APPLY" val="1"/>
</p:tagLst>
</file>

<file path=ppt/tags/tag176.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24d7155805654a50a2e0ce4ed02bb72f"/>
  <p:tag name="KSO_WM_UNIT_DEC_CHANGEPICRESERVED" val="0"/>
  <p:tag name="KSO_WM_UNIT_DEC_SUPPORTCHANGEPIC" val="0"/>
  <p:tag name="KSO_WM_UNIT_DIAGRAM_ISNUMVISUAL" val="0"/>
  <p:tag name="KSO_WM_UNIT_DIAGRAM_ISREFERUNIT" val="0"/>
  <p:tag name="KSO_WM_UNIT_HIGHLIGHT" val="0"/>
  <p:tag name="KSO_WM_UNIT_ID" val="custom20226077_3*l_h_i*1_1_1"/>
  <p:tag name="KSO_WM_UNIT_INDEX" val="1_1_1"/>
  <p:tag name="KSO_WM_UNIT_IS_LAYOUT_DIAGRAM" val="1"/>
  <p:tag name="KSO_WM_UNIT_LAYERLEVEL" val="1_1_1"/>
  <p:tag name="KSO_WM_UNIT_SUBTYPE" val="d"/>
  <p:tag name="KSO_WM_UNIT_TEXT_FILL_FORE_SCHEMECOLOR_INDEX" val="13"/>
  <p:tag name="KSO_WM_UNIT_TEXT_FILL_FORE_SCHEMECOLOR_INDEX_BRIGHTNESS" val="0"/>
  <p:tag name="KSO_WM_UNIT_TEXT_FILL_TYPE" val="1"/>
  <p:tag name="KSO_WM_UNIT_TYPE" val="l_h_i"/>
  <p:tag name="KSO_WM_UNIT_USESOURCEFORMAT_APPLY" val="1"/>
  <p:tag name="KSO_WM_UNIT_VALUE" val="1"/>
</p:tagLst>
</file>

<file path=ppt/tags/tag177.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2a7fdbd603794680841ed9aea1b006bc"/>
  <p:tag name="KSO_WM_UNIT_DIAGRAM_ISNUMVISUAL" val="0"/>
  <p:tag name="KSO_WM_UNIT_DIAGRAM_ISREFERUNIT" val="0"/>
  <p:tag name="KSO_WM_UNIT_HIGHLIGHT" val="0"/>
  <p:tag name="KSO_WM_UNIT_ID" val="custom20226077_3*l_h_a*1_1_1"/>
  <p:tag name="KSO_WM_UNIT_INDEX" val="1_1_1"/>
  <p:tag name="KSO_WM_UNIT_IS_LAYOUT_DIAGRAM" val="1"/>
  <p:tag name="KSO_WM_UNIT_ISCONTENTSTITLE" val="0"/>
  <p:tag name="KSO_WM_UNIT_ISNUMDGMTITLE" val="0"/>
  <p:tag name="KSO_WM_UNIT_LAYERLEVEL" val="1_1_1"/>
  <p:tag name="KSO_WM_UNIT_NOCLEAR" val="0"/>
  <p:tag name="KSO_WM_UNIT_PRESET_TEXT" val="单击此处添加标题"/>
  <p:tag name="KSO_WM_UNIT_TEXT_FILL_FORE_SCHEMECOLOR_INDEX" val="5"/>
  <p:tag name="KSO_WM_UNIT_TEXT_FILL_FORE_SCHEMECOLOR_INDEX_BRIGHTNESS" val="-0.25"/>
  <p:tag name="KSO_WM_UNIT_TEXT_FILL_TYPE" val="1"/>
  <p:tag name="KSO_WM_UNIT_TYPE" val="l_h_a"/>
  <p:tag name="KSO_WM_UNIT_USESOURCEFORMAT_APPLY" val="1"/>
  <p:tag name="KSO_WM_UNIT_VALUE" val="8"/>
</p:tagLst>
</file>

<file path=ppt/tags/tag178.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9d5300becbbe45f999c09d37d3b9c5b9"/>
  <p:tag name="KSO_WM_UNIT_DEC_CHANGEPICRESERVED" val="0"/>
  <p:tag name="KSO_WM_UNIT_DEC_SUPPORTCHANGEPIC" val="0"/>
  <p:tag name="KSO_WM_UNIT_DIAGRAM_ISNUMVISUAL" val="0"/>
  <p:tag name="KSO_WM_UNIT_DIAGRAM_ISREFERUNIT" val="0"/>
  <p:tag name="KSO_WM_UNIT_HIGHLIGHT" val="0"/>
  <p:tag name="KSO_WM_UNIT_ID" val="custom20226077_3*l_h_i*1_3_1"/>
  <p:tag name="KSO_WM_UNIT_INDEX" val="1_3_1"/>
  <p:tag name="KSO_WM_UNIT_IS_LAYOUT_DIAGRAM" val="1"/>
  <p:tag name="KSO_WM_UNIT_LAYERLEVEL" val="1_1_1"/>
  <p:tag name="KSO_WM_UNIT_SUBTYPE" val="d"/>
  <p:tag name="KSO_WM_UNIT_TEXT_FILL_FORE_SCHEMECOLOR_INDEX" val="13"/>
  <p:tag name="KSO_WM_UNIT_TEXT_FILL_FORE_SCHEMECOLOR_INDEX_BRIGHTNESS" val="0"/>
  <p:tag name="KSO_WM_UNIT_TEXT_FILL_TYPE" val="1"/>
  <p:tag name="KSO_WM_UNIT_TYPE" val="l_h_i"/>
  <p:tag name="KSO_WM_UNIT_USESOURCEFORMAT_APPLY" val="1"/>
  <p:tag name="KSO_WM_UNIT_VALUE" val="1"/>
</p:tagLst>
</file>

<file path=ppt/tags/tag179.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c2410cdd5543498dbe181509b1ba9a21"/>
  <p:tag name="KSO_WM_UNIT_DIAGRAM_ISNUMVISUAL" val="0"/>
  <p:tag name="KSO_WM_UNIT_DIAGRAM_ISREFERUNIT" val="0"/>
  <p:tag name="KSO_WM_UNIT_HIGHLIGHT" val="0"/>
  <p:tag name="KSO_WM_UNIT_ID" val="custom20226077_3*l_h_a*1_3_1"/>
  <p:tag name="KSO_WM_UNIT_INDEX" val="1_3_1"/>
  <p:tag name="KSO_WM_UNIT_IS_LAYOUT_DIAGRAM" val="1"/>
  <p:tag name="KSO_WM_UNIT_ISCONTENTSTITLE" val="0"/>
  <p:tag name="KSO_WM_UNIT_ISNUMDGMTITLE" val="0"/>
  <p:tag name="KSO_WM_UNIT_LAYERLEVEL" val="1_1_1"/>
  <p:tag name="KSO_WM_UNIT_NOCLEAR" val="0"/>
  <p:tag name="KSO_WM_UNIT_PRESET_TEXT" val="单击此处添加标题"/>
  <p:tag name="KSO_WM_UNIT_TEXT_FILL_FORE_SCHEMECOLOR_INDEX" val="5"/>
  <p:tag name="KSO_WM_UNIT_TEXT_FILL_FORE_SCHEMECOLOR_INDEX_BRIGHTNESS" val="-0.25"/>
  <p:tag name="KSO_WM_UNIT_TEXT_FILL_TYPE" val="1"/>
  <p:tag name="KSO_WM_UNIT_TYPE" val="l_h_a"/>
  <p:tag name="KSO_WM_UNIT_USESOURCEFORMAT_APPLY" val="1"/>
  <p:tag name="KSO_WM_UNIT_VALUE" val="8"/>
</p:tagLst>
</file>

<file path=ppt/tags/tag180.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963b1d633baf401e86bf66b9214c6349"/>
  <p:tag name="KSO_WM_UNIT_DEC_CHANGEPICRESERVED" val="0"/>
  <p:tag name="KSO_WM_UNIT_DEC_SUPPORTCHANGEPIC" val="0"/>
  <p:tag name="KSO_WM_UNIT_DIAGRAM_ISNUMVISUAL" val="0"/>
  <p:tag name="KSO_WM_UNIT_DIAGRAM_ISREFERUNIT" val="0"/>
  <p:tag name="KSO_WM_UNIT_HIGHLIGHT" val="0"/>
  <p:tag name="KSO_WM_UNIT_ID" val="custom20226077_3*l_h_i*1_2_1"/>
  <p:tag name="KSO_WM_UNIT_INDEX" val="1_2_1"/>
  <p:tag name="KSO_WM_UNIT_IS_LAYOUT_DIAGRAM" val="1"/>
  <p:tag name="KSO_WM_UNIT_LAYERLEVEL" val="1_1_1"/>
  <p:tag name="KSO_WM_UNIT_SUBTYPE" val="d"/>
  <p:tag name="KSO_WM_UNIT_TEXT_FILL_FORE_SCHEMECOLOR_INDEX" val="13"/>
  <p:tag name="KSO_WM_UNIT_TEXT_FILL_FORE_SCHEMECOLOR_INDEX_BRIGHTNESS" val="0"/>
  <p:tag name="KSO_WM_UNIT_TEXT_FILL_TYPE" val="1"/>
  <p:tag name="KSO_WM_UNIT_TYPE" val="l_h_i"/>
  <p:tag name="KSO_WM_UNIT_USESOURCEFORMAT_APPLY" val="1"/>
  <p:tag name="KSO_WM_UNIT_VALUE" val="1"/>
</p:tagLst>
</file>

<file path=ppt/tags/tag181.xml><?xml version="1.0" encoding="utf-8"?>
<p:tagLst xmlns:p="http://schemas.openxmlformats.org/presentationml/2006/main">
  <p:tag name="KSO_WM_ASSEMBLE_CHIP_INDEX" val="fbb1a5c8631d49ac8a99de84767534a1"/>
  <p:tag name="KSO_WM_BEAUTIFY_FLAG" val="#wm#"/>
  <p:tag name="KSO_WM_CHIP_FILLAREA_FILL_RULE" val="{&quot;fill_align&quot;:&quot;cm&quot;,&quot;fill_mode&quot;:&quot;fix&quot;,&quot;sacle_strategy&quot;:&quot;stretch&quot;}"/>
  <p:tag name="KSO_WM_CHIP_GROUPID" val="61a6dfeacf14e69e7f8bd1fd"/>
  <p:tag name="KSO_WM_CHIP_XID" val="61a6e69dcf14e69e7f8bd23c"/>
  <p:tag name="KSO_WM_DIAGRAM_GROUP_CODE" val="l1-1"/>
  <p:tag name="KSO_WM_TAG_VERSION" val="1.0"/>
  <p:tag name="KSO_WM_TEMPLATE_CATEGORY" val="custom"/>
  <p:tag name="KSO_WM_TEMPLATE_INDEX" val="20226077"/>
  <p:tag name="KSO_WM_UNIT_BLOCK" val="0"/>
  <p:tag name="KSO_WM_UNIT_COMPATIBLE" val="0"/>
  <p:tag name="KSO_WM_UNIT_DEC_AREA_ID" val="926660ac4bd24964ae9da51403a87ed8"/>
  <p:tag name="KSO_WM_UNIT_DIAGRAM_ISNUMVISUAL" val="0"/>
  <p:tag name="KSO_WM_UNIT_DIAGRAM_ISREFERUNIT" val="0"/>
  <p:tag name="KSO_WM_UNIT_HIGHLIGHT" val="0"/>
  <p:tag name="KSO_WM_UNIT_ID" val="custom20226077_3*l_h_a*1_2_1"/>
  <p:tag name="KSO_WM_UNIT_INDEX" val="1_2_1"/>
  <p:tag name="KSO_WM_UNIT_IS_LAYOUT_DIAGRAM" val="1"/>
  <p:tag name="KSO_WM_UNIT_ISCONTENTSTITLE" val="0"/>
  <p:tag name="KSO_WM_UNIT_ISNUMDGMTITLE" val="0"/>
  <p:tag name="KSO_WM_UNIT_LAYERLEVEL" val="1_1_1"/>
  <p:tag name="KSO_WM_UNIT_NOCLEAR" val="0"/>
  <p:tag name="KSO_WM_UNIT_PRESET_TEXT" val="单击此处添加标题"/>
  <p:tag name="KSO_WM_UNIT_TEXT_FILL_FORE_SCHEMECOLOR_INDEX" val="5"/>
  <p:tag name="KSO_WM_UNIT_TEXT_FILL_FORE_SCHEMECOLOR_INDEX_BRIGHTNESS" val="-0.25"/>
  <p:tag name="KSO_WM_UNIT_TEXT_FILL_TYPE" val="1"/>
  <p:tag name="KSO_WM_UNIT_TYPE" val="l_h_a"/>
  <p:tag name="KSO_WM_UNIT_USESOURCEFORMAT_APPLY" val="1"/>
  <p:tag name="KSO_WM_UNIT_VALUE" val="8"/>
</p:tagLst>
</file>

<file path=ppt/tags/tag182.xml><?xml version="1.0" encoding="utf-8"?>
<p:tagLst xmlns:p="http://schemas.openxmlformats.org/presentationml/2006/main">
  <p:tag name="KSO_WM_BEAUTIFY_FLAG" val="#wm#"/>
  <p:tag name="KSO_WM_CHIP_COLORING" val="1"/>
  <p:tag name="KSO_WM_CHIP_DECFILLPROP" val="[]"/>
  <p:tag name="KSO_WM_CHIP_FILLPROP" val="[[{&quot;text_align&quot;:&quot;rm&quot;,&quot;text_direction&quot;:&quot;horizontal&quot;,&quot;support_big_font&quot;:false,&quot;picture_toward&quot;:0,&quot;picture_dockside&quot;:[],&quot;fill_id&quot;:&quot;0301e12d8a684a67b7faa876542b6266&quot;,&quot;fill_align&quot;:&quot;rm&quot;,&quot;chip_types&quot;:[&quot;diagram&quot;,&quot;header&quot;]}],[{&quot;text_align&quot;:&quot;cm&quot;,&quot;text_direction&quot;:&quot;horizontal&quot;,&quot;support_big_font&quot;:false,&quot;picture_toward&quot;:0,&quot;picture_dockside&quot;:[],&quot;fill_id&quot;:&quot;0301e12d8a684a67b7faa876542b6266&quot;,&quot;fill_align&quot;:&quot;cm&quot;,&quot;chip_types&quot;:[&quot;diagram&quot;]}],[{&quot;text_align&quot;:&quot;lm&quot;,&quot;text_direction&quot;:&quot;horizontal&quot;,&quot;support_big_font&quot;:false,&quot;picture_toward&quot;:0,&quot;picture_dockside&quot;:[],&quot;fill_id&quot;:&quot;0301e12d8a684a67b7faa876542b6266&quot;,&quot;fill_align&quot;:&quot;cm&quot;,&quot;chip_types&quot;:[&quot;header&quot;]}],[{&quot;text_align&quot;:&quot;lm&quot;,&quot;text_direction&quot;:&quot;horizontal&quot;,&quot;support_big_font&quot;:false,&quot;picture_toward&quot;:0,&quot;picture_dockside&quot;:[],&quot;fill_id&quot;:&quot;0301e12d8a684a67b7faa876542b6266&quot;,&quot;fill_align&quot;:&quot;lm&quot;,&quot;chip_types&quot;:[&quot;diagram&quot;]}]]"/>
  <p:tag name="KSO_WM_CHIP_GROUPID" val="62038a5897788eba87d9009c"/>
  <p:tag name="KSO_WM_CHIP_INFOS" val="{&quot;type&quot;:0,&quot;layout_type&quot;:&quot;1_NF_RD_1&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title&quot;,&quot;sectionTitle&quot;,&quot;contents&quot;,&quot;endPage&quot;],&quot;useType&quot;:[&quot;ppt&quot;]}"/>
  <p:tag name="KSO_WM_CHIP_XID" val="62038a5897788eba87d9009a"/>
  <p:tag name="KSO_WM_DIAGRAM_GROUP_CODE" val="l1-1"/>
  <p:tag name="KSO_WM_SLIDE_BACKGROUND_TYPE" val="general"/>
  <p:tag name="KSO_WM_SLIDE_BK_DARK_LIGHT" val="2"/>
  <p:tag name="KSO_WM_SLIDE_DIAGTYPE" val="l"/>
  <p:tag name="KSO_WM_SLIDE_ID" val="custom20226077_3"/>
  <p:tag name="KSO_WM_SLIDE_INDEX" val="3"/>
  <p:tag name="KSO_WM_SLIDE_ITEM_CNT" val="3"/>
  <p:tag name="KSO_WM_SLIDE_LAYOUT" val="a_b_l"/>
  <p:tag name="KSO_WM_SLIDE_LAYOUT_CNT" val="1_1_1"/>
  <p:tag name="KSO_WM_SLIDE_SUBTYPE" val="diag"/>
  <p:tag name="KSO_WM_SLIDE_SUPPORT_FEATURE_TYPE" val="0"/>
  <p:tag name="KSO_WM_SLIDE_TYPE" val="contents"/>
  <p:tag name="KSO_WM_TAG_VERSION" val="1.0"/>
  <p:tag name="KSO_WM_TEMPLATE_ASSEMBLE_GROUPID" val="62f5b10f295c1bf6da8093f7"/>
  <p:tag name="KSO_WM_TEMPLATE_ASSEMBLE_XID" val="62f5f386295c1bf6da86302e"/>
  <p:tag name="KSO_WM_TEMPLATE_CATEGORY" val="custom"/>
  <p:tag name="KSO_WM_TEMPLATE_COLOR_TYPE" val="1"/>
  <p:tag name="KSO_WM_TEMPLATE_INDEX" val="20226077"/>
  <p:tag name="KSO_WM_TEMPLATE_MASTER_TYPE" val="1"/>
  <p:tag name="KSO_WM_TEMPLATE_SUBCATEGORY" val="21"/>
  <p:tag name="KSO_WM_TEMPLATE_THUMBS_INDEX" val="1、4、7、12、13、14、15、16、17、18、20、24、25、28、33、36、40、43、44"/>
</p:tagLst>
</file>

<file path=ppt/tags/tag183.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CATEGORY" val="custom"/>
  <p:tag name="KSO_WM_TEMPLATE_INDEX" val="20226077"/>
  <p:tag name="KSO_WM_UNIT_BLOCK" val="0"/>
  <p:tag name="KSO_WM_UNIT_COMPATIBLE" val="0"/>
  <p:tag name="KSO_WM_UNIT_DEC_AREA_ID" val="5c076868cfda43d7903d2dd21849fa10"/>
  <p:tag name="KSO_WM_UNIT_DEFAULT_FONT" val="60;66;2"/>
  <p:tag name="KSO_WM_UNIT_DIAGRAM_ISNUMVISUAL" val="0"/>
  <p:tag name="KSO_WM_UNIT_DIAGRAM_ISREFERUNIT" val="0"/>
  <p:tag name="KSO_WM_UNIT_HIGHLIGHT" val="0"/>
  <p:tag name="KSO_WM_UNIT_ID" val="custom20226077_7*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13"/>
  <p:tag name="KSO_WM_UNIT_TEXT_FILL_FORE_SCHEMECOLOR_INDEX_BRIGHTNESS" val="0.15"/>
  <p:tag name="KSO_WM_UNIT_TEXT_FILL_TYPE" val="1"/>
  <p:tag name="KSO_WM_UNIT_TYPE" val="a"/>
  <p:tag name="KSO_WM_UNIT_VALUE" val="10"/>
</p:tagLst>
</file>

<file path=ppt/tags/tag184.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CATEGORY" val="custom"/>
  <p:tag name="KSO_WM_TEMPLATE_INDEX" val="20226077"/>
  <p:tag name="KSO_WM_UNIT_BLOCK" val="0"/>
  <p:tag name="KSO_WM_UNIT_COMPATIBLE" val="1"/>
  <p:tag name="KSO_WM_UNIT_DEC_AREA_ID" val="94d13806738d4882a8391f3e9f593bc3"/>
  <p:tag name="KSO_WM_UNIT_DEFAULT_FONT" val="32;40;2"/>
  <p:tag name="KSO_WM_UNIT_DIAGRAM_ISNUMVISUAL" val="0"/>
  <p:tag name="KSO_WM_UNIT_DIAGRAM_ISREFERUNIT" val="0"/>
  <p:tag name="KSO_WM_UNIT_HIGHLIGHT" val="0"/>
  <p:tag name="KSO_WM_UNIT_ID" val="custom20226077_7*e*1"/>
  <p:tag name="KSO_WM_UNIT_INDEX" val="1"/>
  <p:tag name="KSO_WM_UNIT_LAYERLEVEL" val="1"/>
  <p:tag name="KSO_WM_UNIT_NOCLEAR" val="0"/>
  <p:tag name="KSO_WM_UNIT_PRESET_TEXT" val="PART.01"/>
  <p:tag name="KSO_WM_UNIT_TEXT_FILL_FORE_SCHEMECOLOR_INDEX" val="5"/>
  <p:tag name="KSO_WM_UNIT_TEXT_FILL_FORE_SCHEMECOLOR_INDEX_BRIGHTNESS" val="0"/>
  <p:tag name="KSO_WM_UNIT_TEXT_FILL_TYPE" val="1"/>
  <p:tag name="KSO_WM_UNIT_TYPE" val="e"/>
  <p:tag name="KSO_WM_UNIT_VALUE" val="9"/>
</p:tagLst>
</file>

<file path=ppt/tags/tag185.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picture_toward&quot;:0,&quot;picture_dockside&quot;:[],&quot;fill_id&quot;:&quot;96eefa8a9f884552bce8fe8b1f51256e&quot;,&quot;fill_align&quot;:&quot;ct&quot;,&quot;chip_types&quot;:[&quot;header&quot;,&quot;wordpuzzle&quot;]}],[{&quot;text_align&quot;:&quot;cm&quot;,&quot;text_direction&quot;:&quot;horizontal&quot;,&quot;support_big_font&quot;:false,&quot;picture_toward&quot;:0,&quot;picture_dockside&quot;:[],&quot;fill_id&quot;:&quot;96eefa8a9f884552bce8fe8b1f51256e&quot;,&quot;fill_align&quot;:&quot;ct&quot;,&quot;chip_types&quot;:[&quot;header&quot;,&quot;wordpuzzle&quot;]}],[{&quot;text_align&quot;:&quot;rm&quot;,&quot;text_direction&quot;:&quot;horizontal&quot;,&quot;support_big_font&quot;:false,&quot;picture_toward&quot;:0,&quot;picture_dockside&quot;:[],&quot;fill_id&quot;:&quot;96eefa8a9f884552bce8fe8b1f51256e&quot;,&quot;fill_align&quot;:&quot;ct&quot;,&quot;chip_types&quot;:[&quot;header&quot;,&quot;wordpuzzle&quot;]}],[{&quot;text_align&quot;:&quot;lm&quot;,&quot;text_direction&quot;:&quot;horizontal&quot;,&quot;support_big_font&quot;:false,&quot;picture_toward&quot;:0,&quot;picture_dockside&quot;:[],&quot;fill_id&quot;:&quot;96eefa8a9f884552bce8fe8b1f51256e&quot;,&quot;fill_align&quot;:&quot;cm&quot;,&quot;chip_types&quot;:[&quot;header&quot;,&quot;wordpuzzle&quot;]}],[{&quot;text_align&quot;:&quot;cm&quot;,&quot;text_direction&quot;:&quot;horizontal&quot;,&quot;support_big_font&quot;:false,&quot;picture_toward&quot;:0,&quot;picture_dockside&quot;:[],&quot;fill_id&quot;:&quot;96eefa8a9f884552bce8fe8b1f51256e&quot;,&quot;fill_align&quot;:&quot;cm&quot;,&quot;chip_types&quot;:[&quot;header&quot;,&quot;wordpuzzle&quot;]}],[{&quot;text_align&quot;:&quot;rm&quot;,&quot;text_direction&quot;:&quot;horizontal&quot;,&quot;support_big_font&quot;:false,&quot;picture_toward&quot;:0,&quot;picture_dockside&quot;:[],&quot;fill_id&quot;:&quot;96eefa8a9f884552bce8fe8b1f51256e&quot;,&quot;fill_align&quot;:&quot;cm&quot;,&quot;chip_types&quot;:[&quot;header&quot;,&quot;wordpuzzle&quot;]}],[{&quot;text_align&quot;:&quot;lm&quot;,&quot;text_direction&quot;:&quot;horizontal&quot;,&quot;support_big_font&quot;:false,&quot;picture_toward&quot;:0,&quot;picture_dockside&quot;:[],&quot;fill_id&quot;:&quot;96eefa8a9f884552bce8fe8b1f51256e&quot;,&quot;fill_align&quot;:&quot;cb&quot;,&quot;chip_types&quot;:[&quot;header&quot;,&quot;wordpuzzle&quot;]}],[{&quot;text_align&quot;:&quot;cm&quot;,&quot;text_direction&quot;:&quot;horizontal&quot;,&quot;support_big_font&quot;:false,&quot;picture_toward&quot;:0,&quot;picture_dockside&quot;:[],&quot;fill_id&quot;:&quot;96eefa8a9f884552bce8fe8b1f51256e&quot;,&quot;fill_align&quot;:&quot;cb&quot;,&quot;chip_types&quot;:[&quot;header&quot;,&quot;wordpuzzle&quot;]}],[{&quot;text_align&quot;:&quot;rm&quot;,&quot;text_direction&quot;:&quot;horizontal&quot;,&quot;support_big_font&quot;:false,&quot;picture_toward&quot;:0,&quot;picture_dockside&quot;:[],&quot;fill_id&quot;:&quot;96eefa8a9f884552bce8fe8b1f51256e&quot;,&quot;fill_align&quot;:&quot;cb&quot;,&quot;chip_types&quot;:[&quot;header&quot;,&quot;wordpuzzle&quot;]}]]"/>
  <p:tag name="KSO_WM_CHIP_GROUPID" val="61309648c37455bdf62aa28d"/>
  <p:tag name="KSO_WM_CHIP_INFOS" val="{&quot;type&quot;:0,&quot;layout_type&quot;:&quot;1_NF_C_3&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sectionTitle&quot;],&quot;useType&quot;:[&quot;ppt&quot;]}"/>
  <p:tag name="KSO_WM_CHIP_XID" val="61309648c37455bdf62aa28e"/>
  <p:tag name="KSO_WM_SLIDE_BACKGROUND_TYPE" val="general"/>
  <p:tag name="KSO_WM_SLIDE_BK_DARK_LIGHT" val="2"/>
  <p:tag name="KSO_WM_SLIDE_ID" val="custom20226077_7"/>
  <p:tag name="KSO_WM_SLIDE_INDEX" val="7"/>
  <p:tag name="KSO_WM_SLIDE_ITEM_CNT" val="0"/>
  <p:tag name="KSO_WM_SLIDE_LAYOUT" val="a_e_f"/>
  <p:tag name="KSO_WM_SLIDE_LAYOUT_CNT" val="1_1_1"/>
  <p:tag name="KSO_WM_SLIDE_LAYOUT_INFO" val="{&quot;id&quot;:&quot;2022-09-05T10:32:34&quot;,&quot;margin&quot;:{&quot;bottom&quot;:4.8207435607910156,&quot;left&quot;:5.8678646087646484,&quot;right&quot;:5.8678646087646484,&quot;top&quot;:4.822472095489502},&quot;type&quot;:0}"/>
  <p:tag name="KSO_WM_SLIDE_SUBTYPE" val="pureTxt"/>
  <p:tag name="KSO_WM_SLIDE_SUPPORT_FEATURE_TYPE" val="0"/>
  <p:tag name="KSO_WM_SLIDE_TYPE" val="sectionTitle"/>
  <p:tag name="KSO_WM_TAG_VERSION" val="1.0"/>
  <p:tag name="KSO_WM_TEMPLATE_ASSEMBLE_GROUPID" val="62f5b10f295c1bf6da8093f7"/>
  <p:tag name="KSO_WM_TEMPLATE_ASSEMBLE_XID" val="63155fbe59d53ee3cde1cc7b"/>
  <p:tag name="KSO_WM_TEMPLATE_CATEGORY" val="custom"/>
  <p:tag name="KSO_WM_TEMPLATE_COLOR_TYPE" val="1"/>
  <p:tag name="KSO_WM_TEMPLATE_INDEX" val="20226077"/>
  <p:tag name="KSO_WM_TEMPLATE_MASTER_TYPE" val="1"/>
  <p:tag name="KSO_WM_TEMPLATE_SUBCATEGORY" val="21"/>
</p:tagLst>
</file>

<file path=ppt/tags/tag186.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8*i*1"/>
  <p:tag name="KSO_WM_UNIT_INDEX" val="1"/>
  <p:tag name="KSO_WM_UNIT_SUBTYPE" val="v"/>
  <p:tag name="KSO_WM_UNIT_TYPE" val="i"/>
</p:tagLst>
</file>

<file path=ppt/tags/tag187.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8*i*1"/>
  <p:tag name="KSO_WM_UNIT_INDEX" val="1"/>
  <p:tag name="KSO_WM_UNIT_SUBTYPE" val="t"/>
  <p:tag name="KSO_WM_UNIT_TYPE" val="i"/>
</p:tagLst>
</file>

<file path=ppt/tags/tag188.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8*i*1"/>
  <p:tag name="KSO_WM_UNIT_INDEX" val="1"/>
  <p:tag name="KSO_WM_UNIT_SUBTYPE" val="t"/>
  <p:tag name="KSO_WM_UNIT_TYPE" val="i"/>
</p:tagLst>
</file>

<file path=ppt/tags/tag18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26077"/>
  <p:tag name="KSO_WM_UNIT_COMPATIBLE" val="0"/>
  <p:tag name="KSO_WM_UNIT_DIAGRAM_ISNUMVISUAL" val="0"/>
  <p:tag name="KSO_WM_UNIT_DIAGRAM_ISREFERUNIT" val="0"/>
  <p:tag name="KSO_WM_UNIT_HIGHLIGHT" val="0"/>
  <p:tag name="KSO_WM_UNIT_ID" val="custom20226077_8*a*1"/>
  <p:tag name="KSO_WM_UNIT_INDEX" val="1"/>
  <p:tag name="KSO_WM_UNIT_ISCONTENTSTITLE" val="0"/>
  <p:tag name="KSO_WM_UNIT_LAYERLEVEL" val="1"/>
  <p:tag name="KSO_WM_UNIT_NOCLEAR" val="0"/>
  <p:tag name="KSO_WM_UNIT_PRESET_TEXT" val="单击添加大标题"/>
  <p:tag name="KSO_WM_UNIT_TEXT_FILL_FORE_SCHEMECOLOR_INDEX" val="13"/>
  <p:tag name="KSO_WM_UNIT_TEXT_FILL_FORE_SCHEMECOLOR_INDEX_BRIGHTNESS" val="0"/>
  <p:tag name="KSO_WM_UNIT_TEXT_FILL_TYPE" val="1"/>
  <p:tag name="KSO_WM_UNIT_TYPE" val="a"/>
  <p:tag name="KSO_WM_UNIT_USESOURCEFORMAT_APPLY" val="1"/>
  <p:tag name="KSO_WM_UNIT_VALUE" val="15"/>
</p:tagLst>
</file>

<file path=ppt/tags/tag190.xml><?xml version="1.0" encoding="utf-8"?>
<p:tagLst xmlns:p="http://schemas.openxmlformats.org/presentationml/2006/main">
  <p:tag name="KSO_WM_BEAUTIFY_FLAG" val="#wm#"/>
  <p:tag name="KSO_WM_DIAGRAM_GROUP_CODE" val="l1-2"/>
  <p:tag name="KSO_WM_TAG_VERSION" val="1.0"/>
  <p:tag name="KSO_WM_TEMPLATE_CATEGORY" val="custom"/>
  <p:tag name="KSO_WM_TEMPLATE_INDEX" val="20226077"/>
  <p:tag name="KSO_WM_UNIT_COMPATIBLE" val="0"/>
  <p:tag name="KSO_WM_UNIT_DIAGRAM_ISNUMVISUAL" val="0"/>
  <p:tag name="KSO_WM_UNIT_DIAGRAM_ISREFERUNIT" val="0"/>
  <p:tag name="KSO_WM_UNIT_HIGHLIGHT" val="0"/>
  <p:tag name="KSO_WM_UNIT_ID" val="custom20226077_8*l_h_f*1_1_1"/>
  <p:tag name="KSO_WM_UNIT_INDEX" val="1_1_1"/>
  <p:tag name="KSO_WM_UNIT_LAYERLEVEL" val="1_1_1"/>
  <p:tag name="KSO_WM_UNIT_NOCLEAR" val="0"/>
  <p:tag name="KSO_WM_UNIT_PLACING_PICTURE_USER_VIEWPORT" val="{&quot;height&quot;:9107.233960302936,&quot;width&quot;:14830.579527559052}"/>
  <p:tag name="KSO_WM_UNIT_PRESET_TEXT" val="单击此处添加正文，文字是您思想的提炼，为了演示发布的良好效果，请言简意赅地阐述您的观点。"/>
  <p:tag name="KSO_WM_UNIT_TEXT_FILL_FORE_SCHEMECOLOR_INDEX" val="13"/>
  <p:tag name="KSO_WM_UNIT_TEXT_FILL_FORE_SCHEMECOLOR_INDEX_BRIGHTNESS" val="0"/>
  <p:tag name="KSO_WM_UNIT_TEXT_FILL_TYPE" val="1"/>
  <p:tag name="KSO_WM_UNIT_TYPE" val="l_h_f"/>
  <p:tag name="KSO_WM_UNIT_USESOURCEFORMAT_APPLY" val="1"/>
  <p:tag name="KSO_WM_UNIT_VALUE" val="112"/>
</p:tagLst>
</file>

<file path=ppt/tags/tag191.xml><?xml version="1.0" encoding="utf-8"?>
<p:tagLst xmlns:p="http://schemas.openxmlformats.org/presentationml/2006/main">
  <p:tag name="KSO_WM_BEAUTIFY_FLAG" val="#wm#"/>
  <p:tag name="KSO_WM_CHIP_COLORING" val="1"/>
  <p:tag name="KSO_WM_DIAGRAM_GROUP_CODE" val="l1-2"/>
  <p:tag name="KSO_WM_SLIDE_BACKGROUND_TYPE" val="general"/>
  <p:tag name="KSO_WM_SLIDE_DIAGTYPE" val="l"/>
  <p:tag name="KSO_WM_SLIDE_ID" val="custom20226077_8"/>
  <p:tag name="KSO_WM_SLIDE_INDEX" val="8"/>
  <p:tag name="KSO_WM_SLIDE_ITEM_CNT" val="2"/>
  <p:tag name="KSO_WM_SLIDE_LAYOUT" val="a_l"/>
  <p:tag name="KSO_WM_SLIDE_LAYOUT_CNT" val="1_1"/>
  <p:tag name="KSO_WM_SLIDE_POSITION" val="140.385*256.63"/>
  <p:tag name="KSO_WM_SLIDE_SIZE" val="630.68*208.154"/>
  <p:tag name="KSO_WM_SLIDE_SUBTYPE" val="diag"/>
  <p:tag name="KSO_WM_SLIDE_TYPE" val="text"/>
  <p:tag name="KSO_WM_TAG_VERSION" val="1.0"/>
  <p:tag name="KSO_WM_TEMPLATE_CATEGORY" val="custom"/>
  <p:tag name="KSO_WM_TEMPLATE_COLOR_TYPE" val="1"/>
  <p:tag name="KSO_WM_TEMPLATE_INDEX" val="20226077"/>
  <p:tag name="KSO_WM_TEMPLATE_MASTER_TYPE" val="0"/>
  <p:tag name="KSO_WM_TEMPLATE_SUBCATEGORY" val="0"/>
</p:tagLst>
</file>

<file path=ppt/tags/tag192.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CATEGORY" val="custom"/>
  <p:tag name="KSO_WM_TEMPLATE_INDEX" val="20226077"/>
  <p:tag name="KSO_WM_UNIT_BLOCK" val="0"/>
  <p:tag name="KSO_WM_UNIT_COMPATIBLE" val="0"/>
  <p:tag name="KSO_WM_UNIT_DEC_AREA_ID" val="5c076868cfda43d7903d2dd21849fa10"/>
  <p:tag name="KSO_WM_UNIT_DEFAULT_FONT" val="60;66;2"/>
  <p:tag name="KSO_WM_UNIT_DIAGRAM_ISNUMVISUAL" val="0"/>
  <p:tag name="KSO_WM_UNIT_DIAGRAM_ISREFERUNIT" val="0"/>
  <p:tag name="KSO_WM_UNIT_HIGHLIGHT" val="0"/>
  <p:tag name="KSO_WM_UNIT_ID" val="custom20226077_7*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13"/>
  <p:tag name="KSO_WM_UNIT_TEXT_FILL_FORE_SCHEMECOLOR_INDEX_BRIGHTNESS" val="0.15"/>
  <p:tag name="KSO_WM_UNIT_TEXT_FILL_TYPE" val="1"/>
  <p:tag name="KSO_WM_UNIT_TYPE" val="a"/>
  <p:tag name="KSO_WM_UNIT_VALUE" val="10"/>
</p:tagLst>
</file>

<file path=ppt/tags/tag193.xml><?xml version="1.0" encoding="utf-8"?>
<p:tagLst xmlns:p="http://schemas.openxmlformats.org/presentationml/2006/main">
  <p:tag name="KSO_WM_ASSEMBLE_CHIP_INDEX" val="c5235db2bede432697bbd6fd8366087f"/>
  <p:tag name="KSO_WM_BEAUTIFY_FLAG" val="#wm#"/>
  <p:tag name="KSO_WM_CHIP_FILLAREA_FILL_RULE" val="{&quot;fill_align&quot;:&quot;cm&quot;,&quot;fill_mode&quot;:&quot;adaptive&quot;,&quot;sacle_strategy&quot;:&quot;smart&quot;}"/>
  <p:tag name="KSO_WM_CHIP_GROUPID" val="61849109a6a891b1f9dbb830"/>
  <p:tag name="KSO_WM_CHIP_XID" val="61849109a6a891b1f9dbb82d"/>
  <p:tag name="KSO_WM_TAG_VERSION" val="1.0"/>
  <p:tag name="KSO_WM_TEMPLATE_CATEGORY" val="custom"/>
  <p:tag name="KSO_WM_TEMPLATE_INDEX" val="20226077"/>
  <p:tag name="KSO_WM_UNIT_BLOCK" val="0"/>
  <p:tag name="KSO_WM_UNIT_COMPATIBLE" val="1"/>
  <p:tag name="KSO_WM_UNIT_DEC_AREA_ID" val="94d13806738d4882a8391f3e9f593bc3"/>
  <p:tag name="KSO_WM_UNIT_DEFAULT_FONT" val="32;40;2"/>
  <p:tag name="KSO_WM_UNIT_DIAGRAM_ISNUMVISUAL" val="0"/>
  <p:tag name="KSO_WM_UNIT_DIAGRAM_ISREFERUNIT" val="0"/>
  <p:tag name="KSO_WM_UNIT_HIGHLIGHT" val="0"/>
  <p:tag name="KSO_WM_UNIT_ID" val="custom20226077_7*e*1"/>
  <p:tag name="KSO_WM_UNIT_INDEX" val="1"/>
  <p:tag name="KSO_WM_UNIT_LAYERLEVEL" val="1"/>
  <p:tag name="KSO_WM_UNIT_NOCLEAR" val="0"/>
  <p:tag name="KSO_WM_UNIT_PRESET_TEXT" val="PART.01"/>
  <p:tag name="KSO_WM_UNIT_TEXT_FILL_FORE_SCHEMECOLOR_INDEX" val="5"/>
  <p:tag name="KSO_WM_UNIT_TEXT_FILL_FORE_SCHEMECOLOR_INDEX_BRIGHTNESS" val="0"/>
  <p:tag name="KSO_WM_UNIT_TEXT_FILL_TYPE" val="1"/>
  <p:tag name="KSO_WM_UNIT_TYPE" val="e"/>
  <p:tag name="KSO_WM_UNIT_VALUE" val="9"/>
</p:tagLst>
</file>

<file path=ppt/tags/tag194.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picture_toward&quot;:0,&quot;picture_dockside&quot;:[],&quot;fill_id&quot;:&quot;96eefa8a9f884552bce8fe8b1f51256e&quot;,&quot;fill_align&quot;:&quot;ct&quot;,&quot;chip_types&quot;:[&quot;header&quot;,&quot;wordpuzzle&quot;]}],[{&quot;text_align&quot;:&quot;cm&quot;,&quot;text_direction&quot;:&quot;horizontal&quot;,&quot;support_big_font&quot;:false,&quot;picture_toward&quot;:0,&quot;picture_dockside&quot;:[],&quot;fill_id&quot;:&quot;96eefa8a9f884552bce8fe8b1f51256e&quot;,&quot;fill_align&quot;:&quot;ct&quot;,&quot;chip_types&quot;:[&quot;header&quot;,&quot;wordpuzzle&quot;]}],[{&quot;text_align&quot;:&quot;rm&quot;,&quot;text_direction&quot;:&quot;horizontal&quot;,&quot;support_big_font&quot;:false,&quot;picture_toward&quot;:0,&quot;picture_dockside&quot;:[],&quot;fill_id&quot;:&quot;96eefa8a9f884552bce8fe8b1f51256e&quot;,&quot;fill_align&quot;:&quot;ct&quot;,&quot;chip_types&quot;:[&quot;header&quot;,&quot;wordpuzzle&quot;]}],[{&quot;text_align&quot;:&quot;lm&quot;,&quot;text_direction&quot;:&quot;horizontal&quot;,&quot;support_big_font&quot;:false,&quot;picture_toward&quot;:0,&quot;picture_dockside&quot;:[],&quot;fill_id&quot;:&quot;96eefa8a9f884552bce8fe8b1f51256e&quot;,&quot;fill_align&quot;:&quot;cm&quot;,&quot;chip_types&quot;:[&quot;header&quot;,&quot;wordpuzzle&quot;]}],[{&quot;text_align&quot;:&quot;cm&quot;,&quot;text_direction&quot;:&quot;horizontal&quot;,&quot;support_big_font&quot;:false,&quot;picture_toward&quot;:0,&quot;picture_dockside&quot;:[],&quot;fill_id&quot;:&quot;96eefa8a9f884552bce8fe8b1f51256e&quot;,&quot;fill_align&quot;:&quot;cm&quot;,&quot;chip_types&quot;:[&quot;header&quot;,&quot;wordpuzzle&quot;]}],[{&quot;text_align&quot;:&quot;rm&quot;,&quot;text_direction&quot;:&quot;horizontal&quot;,&quot;support_big_font&quot;:false,&quot;picture_toward&quot;:0,&quot;picture_dockside&quot;:[],&quot;fill_id&quot;:&quot;96eefa8a9f884552bce8fe8b1f51256e&quot;,&quot;fill_align&quot;:&quot;cm&quot;,&quot;chip_types&quot;:[&quot;header&quot;,&quot;wordpuzzle&quot;]}],[{&quot;text_align&quot;:&quot;lm&quot;,&quot;text_direction&quot;:&quot;horizontal&quot;,&quot;support_big_font&quot;:false,&quot;picture_toward&quot;:0,&quot;picture_dockside&quot;:[],&quot;fill_id&quot;:&quot;96eefa8a9f884552bce8fe8b1f51256e&quot;,&quot;fill_align&quot;:&quot;cb&quot;,&quot;chip_types&quot;:[&quot;header&quot;,&quot;wordpuzzle&quot;]}],[{&quot;text_align&quot;:&quot;cm&quot;,&quot;text_direction&quot;:&quot;horizontal&quot;,&quot;support_big_font&quot;:false,&quot;picture_toward&quot;:0,&quot;picture_dockside&quot;:[],&quot;fill_id&quot;:&quot;96eefa8a9f884552bce8fe8b1f51256e&quot;,&quot;fill_align&quot;:&quot;cb&quot;,&quot;chip_types&quot;:[&quot;header&quot;,&quot;wordpuzzle&quot;]}],[{&quot;text_align&quot;:&quot;rm&quot;,&quot;text_direction&quot;:&quot;horizontal&quot;,&quot;support_big_font&quot;:false,&quot;picture_toward&quot;:0,&quot;picture_dockside&quot;:[],&quot;fill_id&quot;:&quot;96eefa8a9f884552bce8fe8b1f51256e&quot;,&quot;fill_align&quot;:&quot;cb&quot;,&quot;chip_types&quot;:[&quot;header&quot;,&quot;wordpuzzle&quot;]}]]"/>
  <p:tag name="KSO_WM_CHIP_GROUPID" val="61309648c37455bdf62aa28d"/>
  <p:tag name="KSO_WM_CHIP_INFOS" val="{&quot;type&quot;:0,&quot;layout_type&quot;:&quot;1_NF_C_3&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sectionTitle&quot;],&quot;useType&quot;:[&quot;ppt&quot;]}"/>
  <p:tag name="KSO_WM_CHIP_XID" val="61309648c37455bdf62aa28e"/>
  <p:tag name="KSO_WM_SLIDE_BACKGROUND_TYPE" val="general"/>
  <p:tag name="KSO_WM_SLIDE_BK_DARK_LIGHT" val="2"/>
  <p:tag name="KSO_WM_SLIDE_ID" val="custom20226077_7"/>
  <p:tag name="KSO_WM_SLIDE_INDEX" val="7"/>
  <p:tag name="KSO_WM_SLIDE_ITEM_CNT" val="0"/>
  <p:tag name="KSO_WM_SLIDE_LAYOUT" val="a_e_f"/>
  <p:tag name="KSO_WM_SLIDE_LAYOUT_CNT" val="1_1_1"/>
  <p:tag name="KSO_WM_SLIDE_LAYOUT_INFO" val="{&quot;id&quot;:&quot;2022-09-05T10:32:34&quot;,&quot;margin&quot;:{&quot;bottom&quot;:4.8207435607910156,&quot;left&quot;:5.8678646087646484,&quot;right&quot;:5.8678646087646484,&quot;top&quot;:4.822472095489502},&quot;type&quot;:0}"/>
  <p:tag name="KSO_WM_SLIDE_SUBTYPE" val="pureTxt"/>
  <p:tag name="KSO_WM_SLIDE_SUPPORT_FEATURE_TYPE" val="0"/>
  <p:tag name="KSO_WM_SLIDE_TYPE" val="sectionTitle"/>
  <p:tag name="KSO_WM_TAG_VERSION" val="1.0"/>
  <p:tag name="KSO_WM_TEMPLATE_ASSEMBLE_GROUPID" val="62f5b10f295c1bf6da8093f7"/>
  <p:tag name="KSO_WM_TEMPLATE_ASSEMBLE_XID" val="63155fbe59d53ee3cde1cc7b"/>
  <p:tag name="KSO_WM_TEMPLATE_CATEGORY" val="custom"/>
  <p:tag name="KSO_WM_TEMPLATE_COLOR_TYPE" val="1"/>
  <p:tag name="KSO_WM_TEMPLATE_INDEX" val="20226077"/>
  <p:tag name="KSO_WM_TEMPLATE_MASTER_TYPE" val="1"/>
  <p:tag name="KSO_WM_TEMPLATE_SUBCATEGORY" val="21"/>
</p:tagLst>
</file>

<file path=ppt/tags/tag195.xml><?xml version="1.0" encoding="utf-8"?>
<p:tagLst xmlns:p="http://schemas.openxmlformats.org/presentationml/2006/main">
  <p:tag name="KSO_WM_ASSEMBLE_CHIP_INDEX" val="d408b49bf85b4d4f9bc5f5b30ab45f98"/>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navigation"/>
  <p:tag name="KSO_WM_TAG_VERSION" val="1.0"/>
  <p:tag name="KSO_WM_TEMPLATE_CATEGORY" val="chip"/>
  <p:tag name="KSO_WM_TEMPLATE_INDEX" val="20226077"/>
  <p:tag name="KSO_WM_UNIT_DEC_AREA_ID" val="e01bd09167ad4581b746d32c3550b008"/>
  <p:tag name="KSO_WM_UNIT_DEC_CHANGEPICRESERVED" val="1"/>
  <p:tag name="KSO_WM_UNIT_DEC_SUPPORTCHANGEPIC" val="0"/>
  <p:tag name="KSO_WM_UNIT_ID" val="chip20226077_3*i*1"/>
  <p:tag name="KSO_WM_UNIT_INDEX" val="1"/>
  <p:tag name="KSO_WM_UNIT_SUBTYPE" val="v"/>
  <p:tag name="KSO_WM_UNIT_TYPE" val="i"/>
</p:tagLst>
</file>

<file path=ppt/tags/tag196.xml><?xml version="1.0" encoding="utf-8"?>
<p:tagLst xmlns:p="http://schemas.openxmlformats.org/presentationml/2006/main">
  <p:tag name="KSO_WM_BEAUTIFY_FLAG" val="#wm#"/>
  <p:tag name="KSO_WM_CHIP_GROUPID" val="61837e08a6a891b1f9db06c4"/>
  <p:tag name="KSO_WM_CHIP_XID" val="618b7c5318adb49c6c1f29b7"/>
  <p:tag name="KSO_WM_SLIDE_BACKGROUND_TYPE" val="navigation"/>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6*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97.xml><?xml version="1.0" encoding="utf-8"?>
<p:tagLst xmlns:p="http://schemas.openxmlformats.org/presentationml/2006/main">
  <p:tag name="KSO_WM_ASSEMBLE_CHIP_INDEX" val="53cfc06dc6b34912ba1630709a533255"/>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navigation"/>
  <p:tag name="KSO_WM_TAG_VERSION" val="1.0"/>
  <p:tag name="KSO_WM_TEMPLATE_CATEGORY" val="chip"/>
  <p:tag name="KSO_WM_TEMPLATE_INDEX" val="20226077"/>
  <p:tag name="KSO_WM_UNIT_DEC_AREA_ID" val="8b0d76c6adf7460698bca7e2a8badd12"/>
  <p:tag name="KSO_WM_UNIT_DEC_CHANGEPICRESERVED" val="1"/>
  <p:tag name="KSO_WM_UNIT_DEC_SUPPORTCHANGEPIC" val="0"/>
  <p:tag name="KSO_WM_UNIT_ID" val="chip20226077_4*i*1"/>
  <p:tag name="KSO_WM_UNIT_INDEX" val="1"/>
  <p:tag name="KSO_WM_UNIT_SUBTYPE" val="t"/>
  <p:tag name="KSO_WM_UNIT_TYPE" val="i"/>
</p:tagLst>
</file>

<file path=ppt/tags/tag198.xml><?xml version="1.0" encoding="utf-8"?>
<p:tagLst xmlns:p="http://schemas.openxmlformats.org/presentationml/2006/main">
  <p:tag name="KSO_WM_BEAUTIFY_FLAG" val="#wm#"/>
  <p:tag name="KSO_WM_CHIP_GROUPID" val="5f5ee1ca4d6848d78f644aeb"/>
  <p:tag name="KSO_WM_CHIP_XID" val="5f5f3b778e478fb0c58a9434"/>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ad0478d7b91742c19febd6454287f58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1214_1*i*2"/>
  <p:tag name="KSO_WM_UNIT_INDEX" val="2"/>
  <p:tag name="KSO_WM_UNIT_LAYERLEVEL" val="1"/>
  <p:tag name="KSO_WM_UNIT_LINE_FILL_TYPE" val="2"/>
  <p:tag name="KSO_WM_UNIT_LINE_FORE_SCHEMECOLOR_INDEX" val="5"/>
  <p:tag name="KSO_WM_UNIT_LINE_FORE_SCHEMECOLOR_INDEX_BRIGHTNESS" val="0"/>
  <p:tag name="KSO_WM_UNIT_SM_LIMIT_TYPE" val="2"/>
  <p:tag name="KSO_WM_UNIT_TEXT_FILL_FORE_SCHEMECOLOR_INDEX" val="2"/>
  <p:tag name="KSO_WM_UNIT_TEXT_FILL_FORE_SCHEMECOLOR_INDEX_BRIGHTNESS" val="0"/>
  <p:tag name="KSO_WM_UNIT_TEXT_FILL_TYPE" val="1"/>
  <p:tag name="KSO_WM_UNIT_TYPE" val="i"/>
  <p:tag name="KSO_WM_UNIT_VALUE" val="208"/>
</p:tagLst>
</file>

<file path=ppt/tags/tag199.xml><?xml version="1.0" encoding="utf-8"?>
<p:tagLst xmlns:p="http://schemas.openxmlformats.org/presentationml/2006/main">
  <p:tag name="KSO_WM_ASSEMBLE_CHIP_INDEX" val="5caf5130e86942d5aa0a08aebaf0cc7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c0a1c5a17ad34f588e6f6bafb5a4c18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214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200.xml><?xml version="1.0" encoding="utf-8"?>
<p:tagLst xmlns:p="http://schemas.openxmlformats.org/presentationml/2006/main">
  <p:tag name="KSO_WM_ASSEMBLE_CHIP_INDEX" val="01529fa64e004afba1a6ef1dfb132ce9"/>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COMPATIBLE" val="0"/>
  <p:tag name="KSO_WM_UNIT_DEC_AREA_ID" val="f8d6567e91a34bb2884e29565896578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1214_1*d*1"/>
  <p:tag name="KSO_WM_UNIT_INDEX" val="1"/>
  <p:tag name="KSO_WM_UNIT_LAYERLEVEL" val="1"/>
  <p:tag name="KSO_WM_UNIT_SM_LIMIT_TYPE" val="2"/>
  <p:tag name="KSO_WM_UNIT_TYPE" val="d"/>
  <p:tag name="KSO_WM_UNIT_VALUE" val="677*761"/>
</p:tagLst>
</file>

<file path=ppt/tags/tag201.xml><?xml version="1.0" encoding="utf-8"?>
<p:tagLst xmlns:p="http://schemas.openxmlformats.org/presentationml/2006/main">
  <p:tag name="KSO_WM_ASSEMBLE_CHIP_INDEX" val="4e7906b828e040ff89f7b5b61ddfce0b"/>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82af0e8ce3c843459183af0c835e03c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21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135"/>
</p:tagLst>
</file>

<file path=ppt/tags/tag202.xml><?xml version="1.0" encoding="utf-8"?>
<p:tagLst xmlns:p="http://schemas.openxmlformats.org/presentationml/2006/main">
  <p:tag name="FIXED_XID_TMP" val="5f5ee1ca4d6848d78f644aeb"/>
  <p:tag name="KSO_WM_BEAUTIFY_FLAG" val="#wm#"/>
  <p:tag name="KSO_WM_CHIP_COLORING" val="1"/>
  <p:tag name="KSO_WM_CHIP_DECFILLPROP" val="[]"/>
  <p:tag name="KSO_WM_CHIP_FILLPROP" val="[[{&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false,&quot;fill_id&quot;:&quot;10982f7e852b4367b3f6476e233ee87b&quot;,&quot;fill_align&quot;:&quot;cm&quot;,&quot;chip_types&quot;:[&quot;text&quot;,&quot;picture&quot;]},{&quot;text_align&quot;:&quot;cm&quot;,&quot;text_direction&quot;:&quot;horizontal&quot;,&quot;support_big_font&quot;:false,&quot;fill_id&quot;:&quot;fbbe603274bf4c259f47f9a86b67354d&quot;,&quot;fill_align&quot;:&quot;cm&quot;,&quot;chip_types&quot;:[&quot;text&quot;,&quot;picture&quot;,&quot;chart&quot;,&quot;table&quot;,&quot;video&quot;]}],[{&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false,&quot;fill_id&quot;:&quot;10982f7e852b4367b3f6476e233ee87b&quot;,&quot;fill_align&quot;:&quot;cm&quot;,&quot;chip_types&quot;:[&quot;picture&quot;]},{&quot;text_align&quot;:&quot;lm&quot;,&quot;text_direction&quot;:&quot;horizontal&quot;,&quot;support_big_font&quot;:false,&quot;fill_id&quot;:&quot;fbbe603274bf4c259f47f9a86b67354d&quot;,&quot;fill_align&quot;:&quot;cm&quot;,&quot;chip_types&quot;:[&quot;text&quot;]}]]"/>
  <p:tag name="KSO_WM_CHIP_GROUPID" val="5f5ee1ca4d6848d78f644ae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778e478fb0c58a9434"/>
  <p:tag name="KSO_WM_DIAGRAM_GROUP_CODE" val="l1-2"/>
  <p:tag name="KSO_WM_SLIDE_BACKGROUND" val="[&quot;navigation&quot;]"/>
  <p:tag name="KSO_WM_SLIDE_BACKGROUND_TYPE" val="navigation"/>
  <p:tag name="KSO_WM_SLIDE_CAN_ADD_NAVIGATION" val="1"/>
  <p:tag name="KSO_WM_SLIDE_DIAGTYPE" val="l"/>
  <p:tag name="KSO_WM_SLIDE_ID" val="diagram20211214_1"/>
  <p:tag name="KSO_WM_SLIDE_INDEX" val="1"/>
  <p:tag name="KSO_WM_SLIDE_ITEM_CNT" val="0"/>
  <p:tag name="KSO_WM_SLIDE_LAYOUT" val="a_d_f"/>
  <p:tag name="KSO_WM_SLIDE_LAYOUT_CNT" val="1_1_1"/>
  <p:tag name="KSO_WM_SLIDE_LAYOUT_INFO" val="{&quot;id&quot;:&quot;2021-04-01T15:11:44&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11:44&quot;,&quot;margin&quot;:{&quot;bottom&quot;:0.4230000674724579,&quot;left&quot;:1.2699999809265137,&quot;right&quot;:1.2380000352859497,&quot;top&quot;:0.4230000674724579},&quot;type&quot;:0},{&quot;direction&quot;:1,&quot;id&quot;:&quot;2021-04-01T15:11:44&quot;,&quot;maxSize&quot;:{&quot;size1&quot;:36.19960201380115},&quot;minSize&quot;:{&quot;size1&quot;:36.19960201380115},&quot;normalSize&quot;:{&quot;size1&quot;:36.19960201380115},&quot;subLayout&quot;:[{&quot;id&quot;:&quot;2021-04-01T15:11:44&quot;,&quot;margin&quot;:{&quot;bottom&quot;:3.809999942779541,&quot;left&quot;:2.5399999618530273,&quot;right&quot;:1.2699999809265137,&quot;top&quot;:4.2330002784729},&quot;type&quot;:0},{&quot;id&quot;:&quot;2021-04-01T15:11:44&quot;,&quot;margin&quot;:{&quot;bottom&quot;:2.9629998207092285,&quot;left&quot;:0.847000002861023,&quot;right&quot;:1.6610000133514404,&quot;top&quot;:3.38700008392334},&quot;type&quot;:0}],&quot;type&quot;:0}],&quot;type&quot;:0}"/>
  <p:tag name="KSO_WM_SLIDE_POSITION" val="0*0"/>
  <p:tag name="KSO_WM_SLIDE_RATIO" val="1.777778"/>
  <p:tag name="KSO_WM_SLIDE_SIZE" val="960*456"/>
  <p:tag name="KSO_WM_SLIDE_SUBTYPE" val="picTxt"/>
  <p:tag name="KSO_WM_SLIDE_SUPPORT_FEATURE_TYPE" val="0"/>
  <p:tag name="KSO_WM_SLIDE_TYPE" val="text"/>
  <p:tag name="KSO_WM_TAG_VERSION" val="1.0"/>
  <p:tag name="KSO_WM_TEMPLATE_ASSEMBLE_GROUPID" val="60656eaa4054ed1e2fb7fd68"/>
  <p:tag name="KSO_WM_TEMPLATE_ASSEMBLE_XID" val="60656eaa4054ed1e2fb7fd68"/>
  <p:tag name="KSO_WM_TEMPLATE_CATEGORY" val="diagram"/>
  <p:tag name="KSO_WM_TEMPLATE_COLOR_TYPE" val="1"/>
  <p:tag name="KSO_WM_TEMPLATE_INDEX" val="20211214"/>
  <p:tag name="KSO_WM_TEMPLATE_MASTER_TYPE" val="0"/>
  <p:tag name="KSO_WM_TEMPLATE_SUBCATEGORY" val="21"/>
</p:tagLst>
</file>

<file path=ppt/tags/tag203.xml><?xml version="1.0" encoding="utf-8"?>
<p:tagLst xmlns:p="http://schemas.openxmlformats.org/presentationml/2006/main">
  <p:tag name="KSO_WM_ASSEMBLE_CHIP_INDEX" val="d408b49bf85b4d4f9bc5f5b30ab45f98"/>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navigation"/>
  <p:tag name="KSO_WM_TAG_VERSION" val="1.0"/>
  <p:tag name="KSO_WM_TEMPLATE_CATEGORY" val="chip"/>
  <p:tag name="KSO_WM_TEMPLATE_INDEX" val="20226077"/>
  <p:tag name="KSO_WM_UNIT_DEC_AREA_ID" val="e01bd09167ad4581b746d32c3550b008"/>
  <p:tag name="KSO_WM_UNIT_DEC_CHANGEPICRESERVED" val="1"/>
  <p:tag name="KSO_WM_UNIT_DEC_SUPPORTCHANGEPIC" val="0"/>
  <p:tag name="KSO_WM_UNIT_ID" val="chip20226077_3*i*1"/>
  <p:tag name="KSO_WM_UNIT_INDEX" val="1"/>
  <p:tag name="KSO_WM_UNIT_SUBTYPE" val="v"/>
  <p:tag name="KSO_WM_UNIT_TYPE" val="i"/>
</p:tagLst>
</file>

<file path=ppt/tags/tag204.xml><?xml version="1.0" encoding="utf-8"?>
<p:tagLst xmlns:p="http://schemas.openxmlformats.org/presentationml/2006/main">
  <p:tag name="KSO_WM_BEAUTIFY_FLAG" val="#wm#"/>
  <p:tag name="KSO_WM_CHIP_GROUPID" val="61837e08a6a891b1f9db06c4"/>
  <p:tag name="KSO_WM_CHIP_XID" val="618b7c5318adb49c6c1f29b7"/>
  <p:tag name="KSO_WM_SLIDE_BACKGROUND_TYPE" val="navigation"/>
  <p:tag name="KSO_WM_SLIDE_BK_DARK_LIGHT" val="2"/>
  <p:tag name="KSO_WM_TAG_VERSION" val="1.0"/>
  <p:tag name="KSO_WM_TEMPLATE_CATEGORY" val="bg"/>
  <p:tag name="KSO_WM_TEMPLATE_INDEX" val="20220673"/>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0673_6*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205.xml><?xml version="1.0" encoding="utf-8"?>
<p:tagLst xmlns:p="http://schemas.openxmlformats.org/presentationml/2006/main">
  <p:tag name="KSO_WM_ASSEMBLE_CHIP_INDEX" val="53cfc06dc6b34912ba1630709a533255"/>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navigation"/>
  <p:tag name="KSO_WM_TAG_VERSION" val="1.0"/>
  <p:tag name="KSO_WM_TEMPLATE_CATEGORY" val="chip"/>
  <p:tag name="KSO_WM_TEMPLATE_INDEX" val="20226077"/>
  <p:tag name="KSO_WM_UNIT_DEC_AREA_ID" val="8b0d76c6adf7460698bca7e2a8badd12"/>
  <p:tag name="KSO_WM_UNIT_DEC_CHANGEPICRESERVED" val="1"/>
  <p:tag name="KSO_WM_UNIT_DEC_SUPPORTCHANGEPIC" val="0"/>
  <p:tag name="KSO_WM_UNIT_ID" val="chip20226077_4*i*1"/>
  <p:tag name="KSO_WM_UNIT_INDEX" val="1"/>
  <p:tag name="KSO_WM_UNIT_SUBTYPE" val="t"/>
  <p:tag name="KSO_WM_UNIT_TYPE" val="i"/>
</p:tagLst>
</file>

<file path=ppt/tags/tag206.xml><?xml version="1.0" encoding="utf-8"?>
<p:tagLst xmlns:p="http://schemas.openxmlformats.org/presentationml/2006/main">
  <p:tag name="KSO_WM_BEAUTIFY_FLAG" val="#wm#"/>
  <p:tag name="KSO_WM_CHIP_GROUPID" val="5f5ee1ca4d6848d78f644aeb"/>
  <p:tag name="KSO_WM_CHIP_XID" val="5f5f3b778e478fb0c58a9434"/>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ad0478d7b91742c19febd6454287f58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1214_1*i*2"/>
  <p:tag name="KSO_WM_UNIT_INDEX" val="2"/>
  <p:tag name="KSO_WM_UNIT_LAYERLEVEL" val="1"/>
  <p:tag name="KSO_WM_UNIT_LINE_FILL_TYPE" val="2"/>
  <p:tag name="KSO_WM_UNIT_LINE_FORE_SCHEMECOLOR_INDEX" val="5"/>
  <p:tag name="KSO_WM_UNIT_LINE_FORE_SCHEMECOLOR_INDEX_BRIGHTNESS" val="0"/>
  <p:tag name="KSO_WM_UNIT_SM_LIMIT_TYPE" val="2"/>
  <p:tag name="KSO_WM_UNIT_TEXT_FILL_FORE_SCHEMECOLOR_INDEX" val="2"/>
  <p:tag name="KSO_WM_UNIT_TEXT_FILL_FORE_SCHEMECOLOR_INDEX_BRIGHTNESS" val="0"/>
  <p:tag name="KSO_WM_UNIT_TEXT_FILL_TYPE" val="1"/>
  <p:tag name="KSO_WM_UNIT_TYPE" val="i"/>
  <p:tag name="KSO_WM_UNIT_VALUE" val="208"/>
</p:tagLst>
</file>

<file path=ppt/tags/tag207.xml><?xml version="1.0" encoding="utf-8"?>
<p:tagLst xmlns:p="http://schemas.openxmlformats.org/presentationml/2006/main">
  <p:tag name="KSO_WM_ASSEMBLE_CHIP_INDEX" val="5caf5130e86942d5aa0a08aebaf0cc7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c0a1c5a17ad34f588e6f6bafb5a4c18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214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208.xml><?xml version="1.0" encoding="utf-8"?>
<p:tagLst xmlns:p="http://schemas.openxmlformats.org/presentationml/2006/main">
  <p:tag name="KSO_WM_ASSEMBLE_CHIP_INDEX" val="01529fa64e004afba1a6ef1dfb132ce9"/>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COMPATIBLE" val="0"/>
  <p:tag name="KSO_WM_UNIT_DEC_AREA_ID" val="f8d6567e91a34bb2884e29565896578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1214_1*d*1"/>
  <p:tag name="KSO_WM_UNIT_INDEX" val="1"/>
  <p:tag name="KSO_WM_UNIT_LAYERLEVEL" val="1"/>
  <p:tag name="KSO_WM_UNIT_SM_LIMIT_TYPE" val="2"/>
  <p:tag name="KSO_WM_UNIT_TYPE" val="d"/>
  <p:tag name="KSO_WM_UNIT_VALUE" val="677*761"/>
</p:tagLst>
</file>

<file path=ppt/tags/tag209.xml><?xml version="1.0" encoding="utf-8"?>
<p:tagLst xmlns:p="http://schemas.openxmlformats.org/presentationml/2006/main">
  <p:tag name="KSO_WM_ASSEMBLE_CHIP_INDEX" val="4e7906b828e040ff89f7b5b61ddfce0b"/>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a4054ed1e2fb7fd68"/>
  <p:tag name="KSO_WM_TEMPLATE_ASSEMBLE_XID" val="60656eaa4054ed1e2fb7fd68"/>
  <p:tag name="KSO_WM_TEMPLATE_CATEGORY" val="diagram"/>
  <p:tag name="KSO_WM_TEMPLATE_INDEX" val="20211214"/>
  <p:tag name="KSO_WM_UNIT_BLOCK" val="0"/>
  <p:tag name="KSO_WM_UNIT_COMPATIBLE" val="0"/>
  <p:tag name="KSO_WM_UNIT_DEC_AREA_ID" val="82af0e8ce3c843459183af0c835e03c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21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135"/>
</p:tagLst>
</file>

<file path=ppt/tags/tag210.xml><?xml version="1.0" encoding="utf-8"?>
<p:tagLst xmlns:p="http://schemas.openxmlformats.org/presentationml/2006/main">
  <p:tag name="FIXED_XID_TMP" val="5f5ee1ca4d6848d78f644aeb"/>
  <p:tag name="KSO_WM_BEAUTIFY_FLAG" val="#wm#"/>
  <p:tag name="KSO_WM_CHIP_COLORING" val="1"/>
  <p:tag name="KSO_WM_CHIP_DECFILLPROP" val="[]"/>
  <p:tag name="KSO_WM_CHIP_FILLPROP" val="[[{&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false,&quot;fill_id&quot;:&quot;10982f7e852b4367b3f6476e233ee87b&quot;,&quot;fill_align&quot;:&quot;cm&quot;,&quot;chip_types&quot;:[&quot;text&quot;,&quot;picture&quot;]},{&quot;text_align&quot;:&quot;cm&quot;,&quot;text_direction&quot;:&quot;horizontal&quot;,&quot;support_big_font&quot;:false,&quot;fill_id&quot;:&quot;fbbe603274bf4c259f47f9a86b67354d&quot;,&quot;fill_align&quot;:&quot;cm&quot;,&quot;chip_types&quot;:[&quot;text&quot;,&quot;picture&quot;,&quot;chart&quot;,&quot;table&quot;,&quot;video&quot;]}],[{&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false,&quot;fill_id&quot;:&quot;10982f7e852b4367b3f6476e233ee87b&quot;,&quot;fill_align&quot;:&quot;cm&quot;,&quot;chip_types&quot;:[&quot;picture&quot;]},{&quot;text_align&quot;:&quot;lm&quot;,&quot;text_direction&quot;:&quot;horizontal&quot;,&quot;support_big_font&quot;:false,&quot;fill_id&quot;:&quot;fbbe603274bf4c259f47f9a86b67354d&quot;,&quot;fill_align&quot;:&quot;cm&quot;,&quot;chip_types&quot;:[&quot;text&quot;]}]]"/>
  <p:tag name="KSO_WM_CHIP_GROUPID" val="5f5ee1ca4d6848d78f644ae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778e478fb0c58a9434"/>
  <p:tag name="KSO_WM_DIAGRAM_GROUP_CODE" val="l1-2"/>
  <p:tag name="KSO_WM_SLIDE_BACKGROUND" val="[&quot;navigation&quot;]"/>
  <p:tag name="KSO_WM_SLIDE_BACKGROUND_TYPE" val="navigation"/>
  <p:tag name="KSO_WM_SLIDE_CAN_ADD_NAVIGATION" val="1"/>
  <p:tag name="KSO_WM_SLIDE_DIAGTYPE" val="l"/>
  <p:tag name="KSO_WM_SLIDE_ID" val="diagram20211214_1"/>
  <p:tag name="KSO_WM_SLIDE_INDEX" val="1"/>
  <p:tag name="KSO_WM_SLIDE_ITEM_CNT" val="0"/>
  <p:tag name="KSO_WM_SLIDE_LAYOUT" val="a_d_f"/>
  <p:tag name="KSO_WM_SLIDE_LAYOUT_CNT" val="1_1_1"/>
  <p:tag name="KSO_WM_SLIDE_LAYOUT_INFO" val="{&quot;id&quot;:&quot;2021-04-01T15:11:44&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11:44&quot;,&quot;margin&quot;:{&quot;bottom&quot;:0.4230000674724579,&quot;left&quot;:1.2699999809265137,&quot;right&quot;:1.2380000352859497,&quot;top&quot;:0.4230000674724579},&quot;type&quot;:0},{&quot;direction&quot;:1,&quot;id&quot;:&quot;2021-04-01T15:11:44&quot;,&quot;maxSize&quot;:{&quot;size1&quot;:36.19960201380115},&quot;minSize&quot;:{&quot;size1&quot;:36.19960201380115},&quot;normalSize&quot;:{&quot;size1&quot;:36.19960201380115},&quot;subLayout&quot;:[{&quot;id&quot;:&quot;2021-04-01T15:11:44&quot;,&quot;margin&quot;:{&quot;bottom&quot;:3.809999942779541,&quot;left&quot;:2.5399999618530273,&quot;right&quot;:1.2699999809265137,&quot;top&quot;:4.2330002784729},&quot;type&quot;:0},{&quot;id&quot;:&quot;2021-04-01T15:11:44&quot;,&quot;margin&quot;:{&quot;bottom&quot;:2.9629998207092285,&quot;left&quot;:0.847000002861023,&quot;right&quot;:1.6610000133514404,&quot;top&quot;:3.38700008392334},&quot;type&quot;:0}],&quot;type&quot;:0}],&quot;type&quot;:0}"/>
  <p:tag name="KSO_WM_SLIDE_POSITION" val="0*0"/>
  <p:tag name="KSO_WM_SLIDE_RATIO" val="1.777778"/>
  <p:tag name="KSO_WM_SLIDE_SIZE" val="960*456"/>
  <p:tag name="KSO_WM_SLIDE_SUBTYPE" val="picTxt"/>
  <p:tag name="KSO_WM_SLIDE_SUPPORT_FEATURE_TYPE" val="0"/>
  <p:tag name="KSO_WM_SLIDE_TYPE" val="text"/>
  <p:tag name="KSO_WM_TAG_VERSION" val="1.0"/>
  <p:tag name="KSO_WM_TEMPLATE_ASSEMBLE_GROUPID" val="60656eaa4054ed1e2fb7fd68"/>
  <p:tag name="KSO_WM_TEMPLATE_ASSEMBLE_XID" val="60656eaa4054ed1e2fb7fd68"/>
  <p:tag name="KSO_WM_TEMPLATE_CATEGORY" val="diagram"/>
  <p:tag name="KSO_WM_TEMPLATE_COLOR_TYPE" val="1"/>
  <p:tag name="KSO_WM_TEMPLATE_INDEX" val="20211214"/>
  <p:tag name="KSO_WM_TEMPLATE_MASTER_TYPE" val="0"/>
  <p:tag name="KSO_WM_TEMPLATE_SUBCATEGORY" val="21"/>
</p:tagLst>
</file>

<file path=ppt/tags/tag211.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3*i*1"/>
  <p:tag name="KSO_WM_UNIT_INDEX" val="1"/>
  <p:tag name="KSO_WM_UNIT_SUBTYPE" val="v"/>
  <p:tag name="KSO_WM_UNIT_TYPE" val="i"/>
</p:tagLst>
</file>

<file path=ppt/tags/tag212.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3*i*1"/>
  <p:tag name="KSO_WM_UNIT_INDEX" val="1"/>
  <p:tag name="KSO_WM_UNIT_SUBTYPE" val="t"/>
  <p:tag name="KSO_WM_UNIT_TYPE" val="i"/>
</p:tagLst>
</file>

<file path=ppt/tags/tag213.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3*i*1"/>
  <p:tag name="KSO_WM_UNIT_INDEX" val="1"/>
  <p:tag name="KSO_WM_UNIT_SUBTYPE" val="t"/>
  <p:tag name="KSO_WM_UNIT_TYPE" val="i"/>
</p:tagLst>
</file>

<file path=ppt/tags/tag214.xml><?xml version="1.0" encoding="utf-8"?>
<p:tagLst xmlns:p="http://schemas.openxmlformats.org/presentationml/2006/main">
  <p:tag name="KSO_WM_ASSEMBLE_CHIP_INDEX" val="205cb1e402484eaea5a1b7ee4ea11623"/>
  <p:tag name="KSO_WM_BEAUTIFY_FLAG" val="#wm#"/>
  <p:tag name="KSO_WM_CHIP_FILLAREA_FILL_RULE" val="{&quot;fill_align&quot;:&quot;lm&quot;,&quot;fill_mode&quot;:&quot;full&quot;,&quot;sacle_strategy&quot;:&quot;smart&quot;}"/>
  <p:tag name="KSO_WM_CHIP_GROUPID" val="5f0681562c9c209bb8bb14eb"/>
  <p:tag name="KSO_WM_CHIP_XID" val="5f0681562c9c209bb8bb14ec"/>
  <p:tag name="KSO_WM_TAG_VERSION" val="1.0"/>
  <p:tag name="KSO_WM_TEMPLATE_CATEGORY" val="custom"/>
  <p:tag name="KSO_WM_TEMPLATE_INDEX" val="20226077"/>
  <p:tag name="KSO_WM_UNIT_BLOCK" val="0"/>
  <p:tag name="KSO_WM_UNIT_COMPATIBLE" val="0"/>
  <p:tag name="KSO_WM_UNIT_DEC_AREA_ID" val="6ef0eb7b091e442cbb5cd61938464c21"/>
  <p:tag name="KSO_WM_UNIT_DEFAULT_FONT" val="24;44;4"/>
  <p:tag name="KSO_WM_UNIT_DIAGRAM_ISNUMVISUAL" val="0"/>
  <p:tag name="KSO_WM_UNIT_DIAGRAM_ISREFERUNIT" val="0"/>
  <p:tag name="KSO_WM_UNIT_HIGHLIGHT" val="0"/>
  <p:tag name="KSO_WM_UNIT_ID" val="custom20226077_13*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TEXT_FILL_FORE_SCHEMECOLOR_INDEX" val="13"/>
  <p:tag name="KSO_WM_UNIT_TEXT_FILL_FORE_SCHEMECOLOR_INDEX_BRIGHTNESS" val="0"/>
  <p:tag name="KSO_WM_UNIT_TEXT_FILL_TYPE" val="1"/>
  <p:tag name="KSO_WM_UNIT_TYPE" val="a"/>
  <p:tag name="KSO_WM_UNIT_VALUE" val="22"/>
</p:tagLst>
</file>

<file path=ppt/tags/tag215.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3be94155c7b4baab1a3442088e3d5b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custom20226077_13*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0"/>
</p:tagLst>
</file>

<file path=ppt/tags/tag216.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0d4c9aa86f234e4d910f23534a6cf4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custom20226077_13*h_f*1_1"/>
  <p:tag name="KSO_WM_UNIT_INDEX" val="1_1"/>
  <p:tag name="KSO_WM_UNIT_LAYERLEVEL" val="1_1"/>
  <p:tag name="KSO_WM_UNIT_NOCLEAR" val="0"/>
  <p:tag name="KSO_WM_UNIT_PRESET_TEXT" val="单击此处添加正文，文字是您思想的提炼，为了演示发布的良好效果，请言简意赅地阐述您的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60"/>
</p:tagLst>
</file>

<file path=ppt/tags/tag217.xml><?xml version="1.0" encoding="utf-8"?>
<p:tagLst xmlns:p="http://schemas.openxmlformats.org/presentationml/2006/main">
  <p:tag name="KSO_WM_ASSEMBLE_CHIP_INDEX" val="4e92413adb2648548b09cc81b438ff61"/>
  <p:tag name="KSO_WM_BEAUTIFY_FLAG" val="#wm#"/>
  <p:tag name="KSO_WM_CHIP_FILLAREA_FILL_RULE" val="{&quot;fill_align&quot;:&quot;lt&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1"/>
  <p:tag name="KSO_WM_UNIT_DEC_AREA_ID" val="a750295bcd7e484588d4d5c1196045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custom20226077_13*d*1"/>
  <p:tag name="KSO_WM_UNIT_INDEX" val="1"/>
  <p:tag name="KSO_WM_UNIT_LAYERLEVEL" val="1"/>
  <p:tag name="KSO_WM_UNIT_PLACING_PICTURE" val="4e92413adb2648548b09cc81b438ff61"/>
  <p:tag name="KSO_WM_UNIT_SM_LIMIT_TYPE" val="2"/>
  <p:tag name="KSO_WM_UNIT_SUPPORT_UNIT_TYPE" val="[&quot;d&quot;]"/>
  <p:tag name="KSO_WM_UNIT_TYPE" val="d"/>
  <p:tag name="KSO_WM_UNIT_VALUE" val="841*1142"/>
</p:tagLst>
</file>

<file path=ppt/tags/tag218.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fill_id&quot;:&quot;a722754f624b46d8977e6e5aa1377386&quot;,&quot;fill_align&quot;:&quot;lm&quot;,&quot;chip_types&quot;:[&quot;header&quot;]},{&quot;text_align&quot;:&quot;lm&quot;,&quot;text_direction&quot;:&quot;horizontal&quot;,&quot;support_big_font&quot;:false,&quot;fill_id&quot;:&quot;eff3efe21f52495ebd97d796d78c39db&quot;,&quot;fill_align&quot;:&quot;lm&quot;,&quot;chip_types&quot;:[&quot;text&quot;]},{&quot;text_align&quot;:&quot;lm&quot;,&quot;text_direction&quot;:&quot;horizontal&quot;,&quot;support_big_font&quot;:false,&quot;fill_id&quot;:&quot;cc851d4a210d4daba3ab09f1d7703974&quot;,&quot;fill_align&quot;:&quot;lm&quot;,&quot;chip_types&quot;:[&quot;text&quot;]},{&quot;text_align&quot;:&quot;lt&quot;,&quot;text_direction&quot;:&quot;horizontal&quot;,&quot;support_features&quot;:[&quot;collage&quot;,&quot;carousel&quot;],&quot;support_big_font&quot;:false,&quot;fill_id&quot;:&quot;44eb4de77259433fbe5f60eb781ff5b1&quot;,&quot;fill_align&quot;:&quot;lt&quot;,&quot;chip_types&quot;:[&quot;text&quot;,&quot;picture&quot;]}]]"/>
  <p:tag name="KSO_WM_CHIP_GROUPID" val="5efc367931502a61758d8d7b"/>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c367931502a61758d8d7c"/>
  <p:tag name="KSO_WM_SLIDE_BACKGROUND" val="[&quot;general&quot;]"/>
  <p:tag name="KSO_WM_SLIDE_BACKGROUND_TYPE" val="general"/>
  <p:tag name="KSO_WM_SLIDE_BK_DARK_LIGHT" val="2"/>
  <p:tag name="KSO_WM_SLIDE_CAN_ADD_NAVIGATION" val="1"/>
  <p:tag name="KSO_WM_SLIDE_ID" val="custom20226077_13"/>
  <p:tag name="KSO_WM_SLIDE_INDEX" val="13"/>
  <p:tag name="KSO_WM_SLIDE_ITEM_CNT" val="0"/>
  <p:tag name="KSO_WM_SLIDE_LAYOUT" val="a_b_d_f_h"/>
  <p:tag name="KSO_WM_SLIDE_LAYOUT_CNT" val="1_1_1_1_1"/>
  <p:tag name="KSO_WM_SLIDE_LAYOUT_INFO" val="{&quot;backgroundInfo&quot;:[{&quot;bottom&quot;:0,&quot;bottomAbs&quot;:false,&quot;left&quot;:0,&quot;leftAbs&quot;:false,&quot;right&quot;:0,&quot;rightAbs&quot;:false,&quot;top&quot;:0,&quot;topAbs&quot;:false,&quot;type&quot;:&quot;general&quot;}],&quot;id&quot;:&quot;2021-04-01T15:09:18&quot;,&quot;maxSize&quot;:{&quot;size1&quot;:25.510710391291866},&quot;minSize&quot;:{&quot;size1&quot;:25.510710391291866},&quot;normalSize&quot;:{&quot;size1&quot;:25.510710391291866},&quot;subLayout&quot;:[{&quot;id&quot;:&quot;2021-04-01T15:09:18&quot;,&quot;margin&quot;:{&quot;bottom&quot;:0,&quot;left&quot;:1.2699999809265137,&quot;right&quot;:1.2699999809265137,&quot;top&quot;:1.2699999809265137},&quot;type&quot;:0},{&quot;direction&quot;:1,&quot;id&quot;:&quot;2021-04-01T15:09:18&quot;,&quot;maxSize&quot;:{&quot;size1&quot;:51.199417551165006},&quot;minSize&quot;:{&quot;size1&quot;:51.199417551165006},&quot;normalSize&quot;:{&quot;size1&quot;:51.199417551165006},&quot;subLayout&quot;:[{&quot;id&quot;:&quot;2021-04-01T15:09:18&quot;,&quot;margin&quot;:{&quot;bottom&quot;:1.6929999589920044,&quot;left&quot;:1.2699999809265137,&quot;right&quot;:0.026000002399086952,&quot;top&quot;:0.81999999284744263},&quot;type&quot;:0},{&quot;id&quot;:&quot;2021-04-01T15:09:18&quot;,&quot;maxSize&quot;:{&quot;size1&quot;:63.39110079734472},&quot;minSize&quot;:{&quot;size1&quot;:27.991100797344721},&quot;normalSize&quot;:{&quot;size1&quot;:45.591100797344723},&quot;subLayout&quot;:[{&quot;id&quot;:&quot;2021-04-01T15:09:18&quot;,&quot;margin&quot;:{&quot;bottom&quot;:0.026000002399086952,&quot;left&quot;:0.81999999284744263,&quot;right&quot;:1.2699999809265137,&quot;top&quot;:0.81999999284744263},&quot;maxSize&quot;:{&quot;size1&quot;:52.609485715998929},&quot;minSize&quot;:{&quot;size1&quot;:36.709485715998923},&quot;normalSize&quot;:{&quot;size1&quot;:36.709485715998923},&quot;subLayout&quot;:[{&quot;id&quot;:&quot;2021-04-01T15:09:18&quot;,&quot;margin&quot;:{&quot;bottom&quot;:0.046929728239774704,&quot;left&quot;:0.81999999284744263,&quot;right&quot;:1.2699999809265137,&quot;top&quot;:0.81999999284744263},&quot;type&quot;:0},{&quot;id&quot;:&quot;2021-04-01T15:09:18&quot;,&quot;margin&quot;:{&quot;bottom&quot;:0.026000002399086952,&quot;left&quot;:0.81999999284744263,&quot;right&quot;:1.2699999809265137,&quot;top&quot;:0.14886191487312317},&quot;type&quot;:0}],&quot;type&quot;:0},{&quot;id&quot;:&quot;2021-04-01T15:09:18&quot;,&quot;margin&quot;:{&quot;bottom&quot;:1.6929999589920044,&quot;left&quot;:0.81999999284744263,&quot;right&quot;:1.2699999809265137,&quot;top&quot;:0.81999999284744263},&quot;type&quot;:0}],&quot;type&quot;:0}],&quot;type&quot;:0}],&quot;type&quot;:0}"/>
  <p:tag name="KSO_WM_SLIDE_POSITION" val="481.269*240.93"/>
  <p:tag name="KSO_WM_SLIDE_RATIO" val="1.777778"/>
  <p:tag name="KSO_WM_SLIDE_SAME_FONT_SIZE" val="1"/>
  <p:tag name="KSO_WM_SLIDE_SIZE" val="289.72*77.1974"/>
  <p:tag name="KSO_WM_SLIDE_SUBTYPE" val="picTxt"/>
  <p:tag name="KSO_WM_SLIDE_SUPPORT_FEATURE_TYPE" val="3"/>
  <p:tag name="KSO_WM_SLIDE_TYPE" val="text"/>
  <p:tag name="KSO_WM_TAG_VERSION" val="1.0"/>
  <p:tag name="KSO_WM_TEMPLATE_ASSEMBLE_GROUPID" val="60656e9a4054ed1e2fb7fc7e"/>
  <p:tag name="KSO_WM_TEMPLATE_ASSEMBLE_XID" val="60656e9a4054ed1e2fb7fc7e"/>
  <p:tag name="KSO_WM_TEMPLATE_CATEGORY" val="custom"/>
  <p:tag name="KSO_WM_TEMPLATE_COLOR_TYPE" val="1"/>
  <p:tag name="KSO_WM_TEMPLATE_INDEX" val="20226077"/>
  <p:tag name="KSO_WM_TEMPLATE_MASTER_TYPE" val="0"/>
  <p:tag name="KSO_WM_TEMPLATE_SUBCATEGORY" val="21"/>
</p:tagLst>
</file>

<file path=ppt/tags/tag219.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3*i*1"/>
  <p:tag name="KSO_WM_UNIT_INDEX" val="1"/>
  <p:tag name="KSO_WM_UNIT_SUBTYPE" val="v"/>
  <p:tag name="KSO_WM_UNIT_TYPE" val="i"/>
</p:tagLst>
</file>

<file path=ppt/tags/tag220.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3*i*1"/>
  <p:tag name="KSO_WM_UNIT_INDEX" val="1"/>
  <p:tag name="KSO_WM_UNIT_SUBTYPE" val="t"/>
  <p:tag name="KSO_WM_UNIT_TYPE" val="i"/>
</p:tagLst>
</file>

<file path=ppt/tags/tag221.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3*i*1"/>
  <p:tag name="KSO_WM_UNIT_INDEX" val="1"/>
  <p:tag name="KSO_WM_UNIT_SUBTYPE" val="t"/>
  <p:tag name="KSO_WM_UNIT_TYPE" val="i"/>
</p:tagLst>
</file>

<file path=ppt/tags/tag222.xml><?xml version="1.0" encoding="utf-8"?>
<p:tagLst xmlns:p="http://schemas.openxmlformats.org/presentationml/2006/main">
  <p:tag name="KSO_WM_ASSEMBLE_CHIP_INDEX" val="205cb1e402484eaea5a1b7ee4ea11623"/>
  <p:tag name="KSO_WM_BEAUTIFY_FLAG" val="#wm#"/>
  <p:tag name="KSO_WM_CHIP_FILLAREA_FILL_RULE" val="{&quot;fill_align&quot;:&quot;lm&quot;,&quot;fill_mode&quot;:&quot;full&quot;,&quot;sacle_strategy&quot;:&quot;smart&quot;}"/>
  <p:tag name="KSO_WM_CHIP_GROUPID" val="5f0681562c9c209bb8bb14eb"/>
  <p:tag name="KSO_WM_CHIP_XID" val="5f0681562c9c209bb8bb14ec"/>
  <p:tag name="KSO_WM_TAG_VERSION" val="1.0"/>
  <p:tag name="KSO_WM_TEMPLATE_CATEGORY" val="custom"/>
  <p:tag name="KSO_WM_TEMPLATE_INDEX" val="20226077"/>
  <p:tag name="KSO_WM_UNIT_BLOCK" val="0"/>
  <p:tag name="KSO_WM_UNIT_COMPATIBLE" val="0"/>
  <p:tag name="KSO_WM_UNIT_DEC_AREA_ID" val="6ef0eb7b091e442cbb5cd61938464c21"/>
  <p:tag name="KSO_WM_UNIT_DEFAULT_FONT" val="24;44;4"/>
  <p:tag name="KSO_WM_UNIT_DIAGRAM_ISNUMVISUAL" val="0"/>
  <p:tag name="KSO_WM_UNIT_DIAGRAM_ISREFERUNIT" val="0"/>
  <p:tag name="KSO_WM_UNIT_HIGHLIGHT" val="0"/>
  <p:tag name="KSO_WM_UNIT_ID" val="custom20226077_13*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TEXT_FILL_FORE_SCHEMECOLOR_INDEX" val="13"/>
  <p:tag name="KSO_WM_UNIT_TEXT_FILL_FORE_SCHEMECOLOR_INDEX_BRIGHTNESS" val="0"/>
  <p:tag name="KSO_WM_UNIT_TEXT_FILL_TYPE" val="1"/>
  <p:tag name="KSO_WM_UNIT_TYPE" val="a"/>
  <p:tag name="KSO_WM_UNIT_VALUE" val="22"/>
</p:tagLst>
</file>

<file path=ppt/tags/tag223.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3be94155c7b4baab1a3442088e3d5b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custom20226077_13*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0"/>
</p:tagLst>
</file>

<file path=ppt/tags/tag224.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0d4c9aa86f234e4d910f23534a6cf4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custom20226077_13*h_f*1_1"/>
  <p:tag name="KSO_WM_UNIT_INDEX" val="1_1"/>
  <p:tag name="KSO_WM_UNIT_LAYERLEVEL" val="1_1"/>
  <p:tag name="KSO_WM_UNIT_NOCLEAR" val="0"/>
  <p:tag name="KSO_WM_UNIT_PRESET_TEXT" val="单击此处添加正文，文字是您思想的提炼，为了演示发布的良好效果，请言简意赅地阐述您的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60"/>
</p:tagLst>
</file>

<file path=ppt/tags/tag225.xml><?xml version="1.0" encoding="utf-8"?>
<p:tagLst xmlns:p="http://schemas.openxmlformats.org/presentationml/2006/main">
  <p:tag name="KSO_WM_ASSEMBLE_CHIP_INDEX" val="4e92413adb2648548b09cc81b438ff61"/>
  <p:tag name="KSO_WM_BEAUTIFY_FLAG" val="#wm#"/>
  <p:tag name="KSO_WM_CHIP_FILLAREA_FILL_RULE" val="{&quot;fill_align&quot;:&quot;lt&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1"/>
  <p:tag name="KSO_WM_UNIT_DEC_AREA_ID" val="a750295bcd7e484588d4d5c1196045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custom20226077_13*d*1"/>
  <p:tag name="KSO_WM_UNIT_INDEX" val="1"/>
  <p:tag name="KSO_WM_UNIT_LAYERLEVEL" val="1"/>
  <p:tag name="KSO_WM_UNIT_PLACING_PICTURE" val="4e92413adb2648548b09cc81b438ff61"/>
  <p:tag name="KSO_WM_UNIT_SM_LIMIT_TYPE" val="2"/>
  <p:tag name="KSO_WM_UNIT_SUPPORT_UNIT_TYPE" val="[&quot;d&quot;]"/>
  <p:tag name="KSO_WM_UNIT_TYPE" val="d"/>
  <p:tag name="KSO_WM_UNIT_VALUE" val="841*1142"/>
</p:tagLst>
</file>

<file path=ppt/tags/tag226.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fill_id&quot;:&quot;a722754f624b46d8977e6e5aa1377386&quot;,&quot;fill_align&quot;:&quot;lm&quot;,&quot;chip_types&quot;:[&quot;header&quot;]},{&quot;text_align&quot;:&quot;lm&quot;,&quot;text_direction&quot;:&quot;horizontal&quot;,&quot;support_big_font&quot;:false,&quot;fill_id&quot;:&quot;eff3efe21f52495ebd97d796d78c39db&quot;,&quot;fill_align&quot;:&quot;lm&quot;,&quot;chip_types&quot;:[&quot;text&quot;]},{&quot;text_align&quot;:&quot;lm&quot;,&quot;text_direction&quot;:&quot;horizontal&quot;,&quot;support_big_font&quot;:false,&quot;fill_id&quot;:&quot;cc851d4a210d4daba3ab09f1d7703974&quot;,&quot;fill_align&quot;:&quot;lm&quot;,&quot;chip_types&quot;:[&quot;text&quot;]},{&quot;text_align&quot;:&quot;lt&quot;,&quot;text_direction&quot;:&quot;horizontal&quot;,&quot;support_features&quot;:[&quot;collage&quot;,&quot;carousel&quot;],&quot;support_big_font&quot;:false,&quot;fill_id&quot;:&quot;44eb4de77259433fbe5f60eb781ff5b1&quot;,&quot;fill_align&quot;:&quot;lt&quot;,&quot;chip_types&quot;:[&quot;text&quot;,&quot;picture&quot;]}]]"/>
  <p:tag name="KSO_WM_CHIP_GROUPID" val="5efc367931502a61758d8d7b"/>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c367931502a61758d8d7c"/>
  <p:tag name="KSO_WM_SLIDE_BACKGROUND" val="[&quot;general&quot;]"/>
  <p:tag name="KSO_WM_SLIDE_BACKGROUND_TYPE" val="general"/>
  <p:tag name="KSO_WM_SLIDE_BK_DARK_LIGHT" val="2"/>
  <p:tag name="KSO_WM_SLIDE_CAN_ADD_NAVIGATION" val="1"/>
  <p:tag name="KSO_WM_SLIDE_ID" val="custom20226077_13"/>
  <p:tag name="KSO_WM_SLIDE_INDEX" val="13"/>
  <p:tag name="KSO_WM_SLIDE_ITEM_CNT" val="0"/>
  <p:tag name="KSO_WM_SLIDE_LAYOUT" val="a_b_d_f_h"/>
  <p:tag name="KSO_WM_SLIDE_LAYOUT_CNT" val="1_1_1_1_1"/>
  <p:tag name="KSO_WM_SLIDE_LAYOUT_INFO" val="{&quot;backgroundInfo&quot;:[{&quot;bottom&quot;:0,&quot;bottomAbs&quot;:false,&quot;left&quot;:0,&quot;leftAbs&quot;:false,&quot;right&quot;:0,&quot;rightAbs&quot;:false,&quot;top&quot;:0,&quot;topAbs&quot;:false,&quot;type&quot;:&quot;general&quot;}],&quot;id&quot;:&quot;2021-04-01T15:09:18&quot;,&quot;maxSize&quot;:{&quot;size1&quot;:25.510710391291866},&quot;minSize&quot;:{&quot;size1&quot;:25.510710391291866},&quot;normalSize&quot;:{&quot;size1&quot;:25.510710391291866},&quot;subLayout&quot;:[{&quot;id&quot;:&quot;2021-04-01T15:09:18&quot;,&quot;margin&quot;:{&quot;bottom&quot;:0,&quot;left&quot;:1.2699999809265137,&quot;right&quot;:1.2699999809265137,&quot;top&quot;:1.2699999809265137},&quot;type&quot;:0},{&quot;direction&quot;:1,&quot;id&quot;:&quot;2021-04-01T15:09:18&quot;,&quot;maxSize&quot;:{&quot;size1&quot;:51.199417551165006},&quot;minSize&quot;:{&quot;size1&quot;:51.199417551165006},&quot;normalSize&quot;:{&quot;size1&quot;:51.199417551165006},&quot;subLayout&quot;:[{&quot;id&quot;:&quot;2021-04-01T15:09:18&quot;,&quot;margin&quot;:{&quot;bottom&quot;:1.6929999589920044,&quot;left&quot;:1.2699999809265137,&quot;right&quot;:0.026000002399086952,&quot;top&quot;:0.81999999284744263},&quot;type&quot;:0},{&quot;id&quot;:&quot;2021-04-01T15:09:18&quot;,&quot;maxSize&quot;:{&quot;size1&quot;:63.39110079734472},&quot;minSize&quot;:{&quot;size1&quot;:27.991100797344721},&quot;normalSize&quot;:{&quot;size1&quot;:45.591100797344723},&quot;subLayout&quot;:[{&quot;id&quot;:&quot;2021-04-01T15:09:18&quot;,&quot;margin&quot;:{&quot;bottom&quot;:0.026000002399086952,&quot;left&quot;:0.81999999284744263,&quot;right&quot;:1.2699999809265137,&quot;top&quot;:0.81999999284744263},&quot;maxSize&quot;:{&quot;size1&quot;:52.609485715998929},&quot;minSize&quot;:{&quot;size1&quot;:36.709485715998923},&quot;normalSize&quot;:{&quot;size1&quot;:36.709485715998923},&quot;subLayout&quot;:[{&quot;id&quot;:&quot;2021-04-01T15:09:18&quot;,&quot;margin&quot;:{&quot;bottom&quot;:0.046929728239774704,&quot;left&quot;:0.81999999284744263,&quot;right&quot;:1.2699999809265137,&quot;top&quot;:0.81999999284744263},&quot;type&quot;:0},{&quot;id&quot;:&quot;2021-04-01T15:09:18&quot;,&quot;margin&quot;:{&quot;bottom&quot;:0.026000002399086952,&quot;left&quot;:0.81999999284744263,&quot;right&quot;:1.2699999809265137,&quot;top&quot;:0.14886191487312317},&quot;type&quot;:0}],&quot;type&quot;:0},{&quot;id&quot;:&quot;2021-04-01T15:09:18&quot;,&quot;margin&quot;:{&quot;bottom&quot;:1.6929999589920044,&quot;left&quot;:0.81999999284744263,&quot;right&quot;:1.2699999809265137,&quot;top&quot;:0.81999999284744263},&quot;type&quot;:0}],&quot;type&quot;:0}],&quot;type&quot;:0}],&quot;type&quot;:0}"/>
  <p:tag name="KSO_WM_SLIDE_POSITION" val="481.269*240.93"/>
  <p:tag name="KSO_WM_SLIDE_RATIO" val="1.777778"/>
  <p:tag name="KSO_WM_SLIDE_SAME_FONT_SIZE" val="1"/>
  <p:tag name="KSO_WM_SLIDE_SIZE" val="289.72*77.1974"/>
  <p:tag name="KSO_WM_SLIDE_SUBTYPE" val="picTxt"/>
  <p:tag name="KSO_WM_SLIDE_SUPPORT_FEATURE_TYPE" val="3"/>
  <p:tag name="KSO_WM_SLIDE_TYPE" val="text"/>
  <p:tag name="KSO_WM_TAG_VERSION" val="1.0"/>
  <p:tag name="KSO_WM_TEMPLATE_ASSEMBLE_GROUPID" val="60656e9a4054ed1e2fb7fc7e"/>
  <p:tag name="KSO_WM_TEMPLATE_ASSEMBLE_XID" val="60656e9a4054ed1e2fb7fc7e"/>
  <p:tag name="KSO_WM_TEMPLATE_CATEGORY" val="custom"/>
  <p:tag name="KSO_WM_TEMPLATE_COLOR_TYPE" val="1"/>
  <p:tag name="KSO_WM_TEMPLATE_INDEX" val="20226077"/>
  <p:tag name="KSO_WM_TEMPLATE_MASTER_TYPE" val="0"/>
  <p:tag name="KSO_WM_TEMPLATE_SUBCATEGORY" val="21"/>
</p:tagLst>
</file>

<file path=ppt/tags/tag227.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3*i*1"/>
  <p:tag name="KSO_WM_UNIT_INDEX" val="1"/>
  <p:tag name="KSO_WM_UNIT_SUBTYPE" val="v"/>
  <p:tag name="KSO_WM_UNIT_TYPE" val="i"/>
</p:tagLst>
</file>

<file path=ppt/tags/tag228.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3*i*1"/>
  <p:tag name="KSO_WM_UNIT_INDEX" val="1"/>
  <p:tag name="KSO_WM_UNIT_SUBTYPE" val="t"/>
  <p:tag name="KSO_WM_UNIT_TYPE" val="i"/>
</p:tagLst>
</file>

<file path=ppt/tags/tag229.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3*i*1"/>
  <p:tag name="KSO_WM_UNIT_INDEX" val="1"/>
  <p:tag name="KSO_WM_UNIT_SUBTYPE" val="t"/>
  <p:tag name="KSO_WM_UNIT_TYPE" val="i"/>
</p:tagLst>
</file>

<file path=ppt/tags/tag230.xml><?xml version="1.0" encoding="utf-8"?>
<p:tagLst xmlns:p="http://schemas.openxmlformats.org/presentationml/2006/main">
  <p:tag name="KSO_WM_ASSEMBLE_CHIP_INDEX" val="205cb1e402484eaea5a1b7ee4ea11623"/>
  <p:tag name="KSO_WM_BEAUTIFY_FLAG" val="#wm#"/>
  <p:tag name="KSO_WM_CHIP_FILLAREA_FILL_RULE" val="{&quot;fill_align&quot;:&quot;lm&quot;,&quot;fill_mode&quot;:&quot;full&quot;,&quot;sacle_strategy&quot;:&quot;smart&quot;}"/>
  <p:tag name="KSO_WM_CHIP_GROUPID" val="5f0681562c9c209bb8bb14eb"/>
  <p:tag name="KSO_WM_CHIP_XID" val="5f0681562c9c209bb8bb14ec"/>
  <p:tag name="KSO_WM_TAG_VERSION" val="1.0"/>
  <p:tag name="KSO_WM_TEMPLATE_CATEGORY" val="custom"/>
  <p:tag name="KSO_WM_TEMPLATE_INDEX" val="20226077"/>
  <p:tag name="KSO_WM_UNIT_BLOCK" val="0"/>
  <p:tag name="KSO_WM_UNIT_COMPATIBLE" val="0"/>
  <p:tag name="KSO_WM_UNIT_DEC_AREA_ID" val="6ef0eb7b091e442cbb5cd61938464c21"/>
  <p:tag name="KSO_WM_UNIT_DEFAULT_FONT" val="24;44;4"/>
  <p:tag name="KSO_WM_UNIT_DIAGRAM_ISNUMVISUAL" val="0"/>
  <p:tag name="KSO_WM_UNIT_DIAGRAM_ISREFERUNIT" val="0"/>
  <p:tag name="KSO_WM_UNIT_HIGHLIGHT" val="0"/>
  <p:tag name="KSO_WM_UNIT_ID" val="custom20226077_13*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TEXT_FILL_FORE_SCHEMECOLOR_INDEX" val="13"/>
  <p:tag name="KSO_WM_UNIT_TEXT_FILL_FORE_SCHEMECOLOR_INDEX_BRIGHTNESS" val="0"/>
  <p:tag name="KSO_WM_UNIT_TEXT_FILL_TYPE" val="1"/>
  <p:tag name="KSO_WM_UNIT_TYPE" val="a"/>
  <p:tag name="KSO_WM_UNIT_VALUE" val="22"/>
</p:tagLst>
</file>

<file path=ppt/tags/tag231.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3be94155c7b4baab1a3442088e3d5b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custom20226077_13*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0"/>
</p:tagLst>
</file>

<file path=ppt/tags/tag232.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0d4c9aa86f234e4d910f23534a6cf4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custom20226077_13*h_f*1_1"/>
  <p:tag name="KSO_WM_UNIT_INDEX" val="1_1"/>
  <p:tag name="KSO_WM_UNIT_LAYERLEVEL" val="1_1"/>
  <p:tag name="KSO_WM_UNIT_NOCLEAR" val="0"/>
  <p:tag name="KSO_WM_UNIT_PRESET_TEXT" val="单击此处添加正文，文字是您思想的提炼，为了演示发布的良好效果，请言简意赅地阐述您的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60"/>
</p:tagLst>
</file>

<file path=ppt/tags/tag233.xml><?xml version="1.0" encoding="utf-8"?>
<p:tagLst xmlns:p="http://schemas.openxmlformats.org/presentationml/2006/main">
  <p:tag name="KSO_WM_ASSEMBLE_CHIP_INDEX" val="4e92413adb2648548b09cc81b438ff61"/>
  <p:tag name="KSO_WM_BEAUTIFY_FLAG" val="#wm#"/>
  <p:tag name="KSO_WM_CHIP_FILLAREA_FILL_RULE" val="{&quot;fill_align&quot;:&quot;lt&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1"/>
  <p:tag name="KSO_WM_UNIT_DEC_AREA_ID" val="a750295bcd7e484588d4d5c1196045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custom20226077_13*d*1"/>
  <p:tag name="KSO_WM_UNIT_INDEX" val="1"/>
  <p:tag name="KSO_WM_UNIT_LAYERLEVEL" val="1"/>
  <p:tag name="KSO_WM_UNIT_PLACING_PICTURE" val="4e92413adb2648548b09cc81b438ff61"/>
  <p:tag name="KSO_WM_UNIT_SM_LIMIT_TYPE" val="2"/>
  <p:tag name="KSO_WM_UNIT_SUPPORT_UNIT_TYPE" val="[&quot;d&quot;]"/>
  <p:tag name="KSO_WM_UNIT_TYPE" val="d"/>
  <p:tag name="KSO_WM_UNIT_VALUE" val="841*1142"/>
</p:tagLst>
</file>

<file path=ppt/tags/tag234.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fill_id&quot;:&quot;a722754f624b46d8977e6e5aa1377386&quot;,&quot;fill_align&quot;:&quot;lm&quot;,&quot;chip_types&quot;:[&quot;header&quot;]},{&quot;text_align&quot;:&quot;lm&quot;,&quot;text_direction&quot;:&quot;horizontal&quot;,&quot;support_big_font&quot;:false,&quot;fill_id&quot;:&quot;eff3efe21f52495ebd97d796d78c39db&quot;,&quot;fill_align&quot;:&quot;lm&quot;,&quot;chip_types&quot;:[&quot;text&quot;]},{&quot;text_align&quot;:&quot;lm&quot;,&quot;text_direction&quot;:&quot;horizontal&quot;,&quot;support_big_font&quot;:false,&quot;fill_id&quot;:&quot;cc851d4a210d4daba3ab09f1d7703974&quot;,&quot;fill_align&quot;:&quot;lm&quot;,&quot;chip_types&quot;:[&quot;text&quot;]},{&quot;text_align&quot;:&quot;lt&quot;,&quot;text_direction&quot;:&quot;horizontal&quot;,&quot;support_features&quot;:[&quot;collage&quot;,&quot;carousel&quot;],&quot;support_big_font&quot;:false,&quot;fill_id&quot;:&quot;44eb4de77259433fbe5f60eb781ff5b1&quot;,&quot;fill_align&quot;:&quot;lt&quot;,&quot;chip_types&quot;:[&quot;text&quot;,&quot;picture&quot;]}]]"/>
  <p:tag name="KSO_WM_CHIP_GROUPID" val="5efc367931502a61758d8d7b"/>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c367931502a61758d8d7c"/>
  <p:tag name="KSO_WM_SLIDE_BACKGROUND" val="[&quot;general&quot;]"/>
  <p:tag name="KSO_WM_SLIDE_BACKGROUND_TYPE" val="general"/>
  <p:tag name="KSO_WM_SLIDE_BK_DARK_LIGHT" val="2"/>
  <p:tag name="KSO_WM_SLIDE_CAN_ADD_NAVIGATION" val="1"/>
  <p:tag name="KSO_WM_SLIDE_ID" val="custom20226077_13"/>
  <p:tag name="KSO_WM_SLIDE_INDEX" val="13"/>
  <p:tag name="KSO_WM_SLIDE_ITEM_CNT" val="0"/>
  <p:tag name="KSO_WM_SLIDE_LAYOUT" val="a_b_d_f_h"/>
  <p:tag name="KSO_WM_SLIDE_LAYOUT_CNT" val="1_1_1_1_1"/>
  <p:tag name="KSO_WM_SLIDE_LAYOUT_INFO" val="{&quot;backgroundInfo&quot;:[{&quot;bottom&quot;:0,&quot;bottomAbs&quot;:false,&quot;left&quot;:0,&quot;leftAbs&quot;:false,&quot;right&quot;:0,&quot;rightAbs&quot;:false,&quot;top&quot;:0,&quot;topAbs&quot;:false,&quot;type&quot;:&quot;general&quot;}],&quot;id&quot;:&quot;2021-04-01T15:09:18&quot;,&quot;maxSize&quot;:{&quot;size1&quot;:25.510710391291866},&quot;minSize&quot;:{&quot;size1&quot;:25.510710391291866},&quot;normalSize&quot;:{&quot;size1&quot;:25.510710391291866},&quot;subLayout&quot;:[{&quot;id&quot;:&quot;2021-04-01T15:09:18&quot;,&quot;margin&quot;:{&quot;bottom&quot;:0,&quot;left&quot;:1.2699999809265137,&quot;right&quot;:1.2699999809265137,&quot;top&quot;:1.2699999809265137},&quot;type&quot;:0},{&quot;direction&quot;:1,&quot;id&quot;:&quot;2021-04-01T15:09:18&quot;,&quot;maxSize&quot;:{&quot;size1&quot;:51.199417551165006},&quot;minSize&quot;:{&quot;size1&quot;:51.199417551165006},&quot;normalSize&quot;:{&quot;size1&quot;:51.199417551165006},&quot;subLayout&quot;:[{&quot;id&quot;:&quot;2021-04-01T15:09:18&quot;,&quot;margin&quot;:{&quot;bottom&quot;:1.6929999589920044,&quot;left&quot;:1.2699999809265137,&quot;right&quot;:0.026000002399086952,&quot;top&quot;:0.81999999284744263},&quot;type&quot;:0},{&quot;id&quot;:&quot;2021-04-01T15:09:18&quot;,&quot;maxSize&quot;:{&quot;size1&quot;:63.39110079734472},&quot;minSize&quot;:{&quot;size1&quot;:27.991100797344721},&quot;normalSize&quot;:{&quot;size1&quot;:45.591100797344723},&quot;subLayout&quot;:[{&quot;id&quot;:&quot;2021-04-01T15:09:18&quot;,&quot;margin&quot;:{&quot;bottom&quot;:0.026000002399086952,&quot;left&quot;:0.81999999284744263,&quot;right&quot;:1.2699999809265137,&quot;top&quot;:0.81999999284744263},&quot;maxSize&quot;:{&quot;size1&quot;:52.609485715998929},&quot;minSize&quot;:{&quot;size1&quot;:36.709485715998923},&quot;normalSize&quot;:{&quot;size1&quot;:36.709485715998923},&quot;subLayout&quot;:[{&quot;id&quot;:&quot;2021-04-01T15:09:18&quot;,&quot;margin&quot;:{&quot;bottom&quot;:0.046929728239774704,&quot;left&quot;:0.81999999284744263,&quot;right&quot;:1.2699999809265137,&quot;top&quot;:0.81999999284744263},&quot;type&quot;:0},{&quot;id&quot;:&quot;2021-04-01T15:09:18&quot;,&quot;margin&quot;:{&quot;bottom&quot;:0.026000002399086952,&quot;left&quot;:0.81999999284744263,&quot;right&quot;:1.2699999809265137,&quot;top&quot;:0.14886191487312317},&quot;type&quot;:0}],&quot;type&quot;:0},{&quot;id&quot;:&quot;2021-04-01T15:09:18&quot;,&quot;margin&quot;:{&quot;bottom&quot;:1.6929999589920044,&quot;left&quot;:0.81999999284744263,&quot;right&quot;:1.2699999809265137,&quot;top&quot;:0.81999999284744263},&quot;type&quot;:0}],&quot;type&quot;:0}],&quot;type&quot;:0}],&quot;type&quot;:0}"/>
  <p:tag name="KSO_WM_SLIDE_POSITION" val="481.269*240.93"/>
  <p:tag name="KSO_WM_SLIDE_RATIO" val="1.777778"/>
  <p:tag name="KSO_WM_SLIDE_SAME_FONT_SIZE" val="1"/>
  <p:tag name="KSO_WM_SLIDE_SIZE" val="289.72*77.1974"/>
  <p:tag name="KSO_WM_SLIDE_SUBTYPE" val="picTxt"/>
  <p:tag name="KSO_WM_SLIDE_SUPPORT_FEATURE_TYPE" val="3"/>
  <p:tag name="KSO_WM_SLIDE_TYPE" val="text"/>
  <p:tag name="KSO_WM_TAG_VERSION" val="1.0"/>
  <p:tag name="KSO_WM_TEMPLATE_ASSEMBLE_GROUPID" val="60656e9a4054ed1e2fb7fc7e"/>
  <p:tag name="KSO_WM_TEMPLATE_ASSEMBLE_XID" val="60656e9a4054ed1e2fb7fc7e"/>
  <p:tag name="KSO_WM_TEMPLATE_CATEGORY" val="custom"/>
  <p:tag name="KSO_WM_TEMPLATE_COLOR_TYPE" val="1"/>
  <p:tag name="KSO_WM_TEMPLATE_INDEX" val="20226077"/>
  <p:tag name="KSO_WM_TEMPLATE_MASTER_TYPE" val="0"/>
  <p:tag name="KSO_WM_TEMPLATE_SUBCATEGORY" val="21"/>
</p:tagLst>
</file>

<file path=ppt/tags/tag235.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3*i*1"/>
  <p:tag name="KSO_WM_UNIT_INDEX" val="1"/>
  <p:tag name="KSO_WM_UNIT_SUBTYPE" val="v"/>
  <p:tag name="KSO_WM_UNIT_TYPE" val="i"/>
</p:tagLst>
</file>

<file path=ppt/tags/tag236.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3*i*1"/>
  <p:tag name="KSO_WM_UNIT_INDEX" val="1"/>
  <p:tag name="KSO_WM_UNIT_SUBTYPE" val="t"/>
  <p:tag name="KSO_WM_UNIT_TYPE" val="i"/>
</p:tagLst>
</file>

<file path=ppt/tags/tag237.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3*i*1"/>
  <p:tag name="KSO_WM_UNIT_INDEX" val="1"/>
  <p:tag name="KSO_WM_UNIT_SUBTYPE" val="t"/>
  <p:tag name="KSO_WM_UNIT_TYPE" val="i"/>
</p:tagLst>
</file>

<file path=ppt/tags/tag238.xml><?xml version="1.0" encoding="utf-8"?>
<p:tagLst xmlns:p="http://schemas.openxmlformats.org/presentationml/2006/main">
  <p:tag name="KSO_WM_ASSEMBLE_CHIP_INDEX" val="205cb1e402484eaea5a1b7ee4ea11623"/>
  <p:tag name="KSO_WM_BEAUTIFY_FLAG" val="#wm#"/>
  <p:tag name="KSO_WM_CHIP_FILLAREA_FILL_RULE" val="{&quot;fill_align&quot;:&quot;lm&quot;,&quot;fill_mode&quot;:&quot;full&quot;,&quot;sacle_strategy&quot;:&quot;smart&quot;}"/>
  <p:tag name="KSO_WM_CHIP_GROUPID" val="5f0681562c9c209bb8bb14eb"/>
  <p:tag name="KSO_WM_CHIP_XID" val="5f0681562c9c209bb8bb14ec"/>
  <p:tag name="KSO_WM_TAG_VERSION" val="1.0"/>
  <p:tag name="KSO_WM_TEMPLATE_CATEGORY" val="custom"/>
  <p:tag name="KSO_WM_TEMPLATE_INDEX" val="20226077"/>
  <p:tag name="KSO_WM_UNIT_BLOCK" val="0"/>
  <p:tag name="KSO_WM_UNIT_COMPATIBLE" val="0"/>
  <p:tag name="KSO_WM_UNIT_DEC_AREA_ID" val="6ef0eb7b091e442cbb5cd61938464c21"/>
  <p:tag name="KSO_WM_UNIT_DEFAULT_FONT" val="24;44;4"/>
  <p:tag name="KSO_WM_UNIT_DIAGRAM_ISNUMVISUAL" val="0"/>
  <p:tag name="KSO_WM_UNIT_DIAGRAM_ISREFERUNIT" val="0"/>
  <p:tag name="KSO_WM_UNIT_HIGHLIGHT" val="0"/>
  <p:tag name="KSO_WM_UNIT_ID" val="custom20226077_13*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TEXT_FILL_FORE_SCHEMECOLOR_INDEX" val="13"/>
  <p:tag name="KSO_WM_UNIT_TEXT_FILL_FORE_SCHEMECOLOR_INDEX_BRIGHTNESS" val="0"/>
  <p:tag name="KSO_WM_UNIT_TEXT_FILL_TYPE" val="1"/>
  <p:tag name="KSO_WM_UNIT_TYPE" val="a"/>
  <p:tag name="KSO_WM_UNIT_VALUE" val="22"/>
</p:tagLst>
</file>

<file path=ppt/tags/tag239.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3be94155c7b4baab1a3442088e3d5b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custom20226077_13*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0"/>
</p:tagLst>
</file>

<file path=ppt/tags/tag240.xml><?xml version="1.0" encoding="utf-8"?>
<p:tagLst xmlns:p="http://schemas.openxmlformats.org/presentationml/2006/main">
  <p:tag name="KSO_WM_ASSEMBLE_CHIP_INDEX" val="a60cce68b45d441b9e7e3e10751c4288"/>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0d4c9aa86f234e4d910f23534a6cf4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custom20226077_13*h_f*1_1"/>
  <p:tag name="KSO_WM_UNIT_INDEX" val="1_1"/>
  <p:tag name="KSO_WM_UNIT_LAYERLEVEL" val="1_1"/>
  <p:tag name="KSO_WM_UNIT_NOCLEAR" val="0"/>
  <p:tag name="KSO_WM_UNIT_PRESET_TEXT" val="单击此处添加正文，文字是您思想的提炼，为了演示发布的良好效果，请言简意赅地阐述您的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60"/>
</p:tagLst>
</file>

<file path=ppt/tags/tag241.xml><?xml version="1.0" encoding="utf-8"?>
<p:tagLst xmlns:p="http://schemas.openxmlformats.org/presentationml/2006/main">
  <p:tag name="KSO_WM_ASSEMBLE_CHIP_INDEX" val="4e92413adb2648548b09cc81b438ff61"/>
  <p:tag name="KSO_WM_BEAUTIFY_FLAG" val="#wm#"/>
  <p:tag name="KSO_WM_CHIP_FILLAREA_FILL_RULE" val="{&quot;fill_align&quot;:&quot;lt&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1"/>
  <p:tag name="KSO_WM_UNIT_DEC_AREA_ID" val="a750295bcd7e484588d4d5c1196045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custom20226077_13*d*1"/>
  <p:tag name="KSO_WM_UNIT_INDEX" val="1"/>
  <p:tag name="KSO_WM_UNIT_LAYERLEVEL" val="1"/>
  <p:tag name="KSO_WM_UNIT_PLACING_PICTURE" val="4e92413adb2648548b09cc81b438ff61"/>
  <p:tag name="KSO_WM_UNIT_SM_LIMIT_TYPE" val="2"/>
  <p:tag name="KSO_WM_UNIT_SUPPORT_UNIT_TYPE" val="[&quot;d&quot;]"/>
  <p:tag name="KSO_WM_UNIT_TYPE" val="d"/>
  <p:tag name="KSO_WM_UNIT_VALUE" val="841*1142"/>
</p:tagLst>
</file>

<file path=ppt/tags/tag242.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fill_id&quot;:&quot;a722754f624b46d8977e6e5aa1377386&quot;,&quot;fill_align&quot;:&quot;lm&quot;,&quot;chip_types&quot;:[&quot;header&quot;]},{&quot;text_align&quot;:&quot;lm&quot;,&quot;text_direction&quot;:&quot;horizontal&quot;,&quot;support_big_font&quot;:false,&quot;fill_id&quot;:&quot;eff3efe21f52495ebd97d796d78c39db&quot;,&quot;fill_align&quot;:&quot;lm&quot;,&quot;chip_types&quot;:[&quot;text&quot;]},{&quot;text_align&quot;:&quot;lm&quot;,&quot;text_direction&quot;:&quot;horizontal&quot;,&quot;support_big_font&quot;:false,&quot;fill_id&quot;:&quot;cc851d4a210d4daba3ab09f1d7703974&quot;,&quot;fill_align&quot;:&quot;lm&quot;,&quot;chip_types&quot;:[&quot;text&quot;]},{&quot;text_align&quot;:&quot;lt&quot;,&quot;text_direction&quot;:&quot;horizontal&quot;,&quot;support_features&quot;:[&quot;collage&quot;,&quot;carousel&quot;],&quot;support_big_font&quot;:false,&quot;fill_id&quot;:&quot;44eb4de77259433fbe5f60eb781ff5b1&quot;,&quot;fill_align&quot;:&quot;lt&quot;,&quot;chip_types&quot;:[&quot;text&quot;,&quot;picture&quot;]}]]"/>
  <p:tag name="KSO_WM_CHIP_GROUPID" val="5efc367931502a61758d8d7b"/>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c367931502a61758d8d7c"/>
  <p:tag name="KSO_WM_SLIDE_BACKGROUND" val="[&quot;general&quot;]"/>
  <p:tag name="KSO_WM_SLIDE_BACKGROUND_TYPE" val="general"/>
  <p:tag name="KSO_WM_SLIDE_BK_DARK_LIGHT" val="2"/>
  <p:tag name="KSO_WM_SLIDE_CAN_ADD_NAVIGATION" val="1"/>
  <p:tag name="KSO_WM_SLIDE_ID" val="custom20226077_13"/>
  <p:tag name="KSO_WM_SLIDE_INDEX" val="13"/>
  <p:tag name="KSO_WM_SLIDE_ITEM_CNT" val="0"/>
  <p:tag name="KSO_WM_SLIDE_LAYOUT" val="a_b_d_f_h"/>
  <p:tag name="KSO_WM_SLIDE_LAYOUT_CNT" val="1_1_1_1_1"/>
  <p:tag name="KSO_WM_SLIDE_LAYOUT_INFO" val="{&quot;backgroundInfo&quot;:[{&quot;bottom&quot;:0,&quot;bottomAbs&quot;:false,&quot;left&quot;:0,&quot;leftAbs&quot;:false,&quot;right&quot;:0,&quot;rightAbs&quot;:false,&quot;top&quot;:0,&quot;topAbs&quot;:false,&quot;type&quot;:&quot;general&quot;}],&quot;id&quot;:&quot;2021-04-01T15:09:18&quot;,&quot;maxSize&quot;:{&quot;size1&quot;:25.510710391291866},&quot;minSize&quot;:{&quot;size1&quot;:25.510710391291866},&quot;normalSize&quot;:{&quot;size1&quot;:25.510710391291866},&quot;subLayout&quot;:[{&quot;id&quot;:&quot;2021-04-01T15:09:18&quot;,&quot;margin&quot;:{&quot;bottom&quot;:0,&quot;left&quot;:1.2699999809265137,&quot;right&quot;:1.2699999809265137,&quot;top&quot;:1.2699999809265137},&quot;type&quot;:0},{&quot;direction&quot;:1,&quot;id&quot;:&quot;2021-04-01T15:09:18&quot;,&quot;maxSize&quot;:{&quot;size1&quot;:51.199417551165006},&quot;minSize&quot;:{&quot;size1&quot;:51.199417551165006},&quot;normalSize&quot;:{&quot;size1&quot;:51.199417551165006},&quot;subLayout&quot;:[{&quot;id&quot;:&quot;2021-04-01T15:09:18&quot;,&quot;margin&quot;:{&quot;bottom&quot;:1.6929999589920044,&quot;left&quot;:1.2699999809265137,&quot;right&quot;:0.026000002399086952,&quot;top&quot;:0.81999999284744263},&quot;type&quot;:0},{&quot;id&quot;:&quot;2021-04-01T15:09:18&quot;,&quot;maxSize&quot;:{&quot;size1&quot;:63.39110079734472},&quot;minSize&quot;:{&quot;size1&quot;:27.991100797344721},&quot;normalSize&quot;:{&quot;size1&quot;:45.591100797344723},&quot;subLayout&quot;:[{&quot;id&quot;:&quot;2021-04-01T15:09:18&quot;,&quot;margin&quot;:{&quot;bottom&quot;:0.026000002399086952,&quot;left&quot;:0.81999999284744263,&quot;right&quot;:1.2699999809265137,&quot;top&quot;:0.81999999284744263},&quot;maxSize&quot;:{&quot;size1&quot;:52.609485715998929},&quot;minSize&quot;:{&quot;size1&quot;:36.709485715998923},&quot;normalSize&quot;:{&quot;size1&quot;:36.709485715998923},&quot;subLayout&quot;:[{&quot;id&quot;:&quot;2021-04-01T15:09:18&quot;,&quot;margin&quot;:{&quot;bottom&quot;:0.046929728239774704,&quot;left&quot;:0.81999999284744263,&quot;right&quot;:1.2699999809265137,&quot;top&quot;:0.81999999284744263},&quot;type&quot;:0},{&quot;id&quot;:&quot;2021-04-01T15:09:18&quot;,&quot;margin&quot;:{&quot;bottom&quot;:0.026000002399086952,&quot;left&quot;:0.81999999284744263,&quot;right&quot;:1.2699999809265137,&quot;top&quot;:0.14886191487312317},&quot;type&quot;:0}],&quot;type&quot;:0},{&quot;id&quot;:&quot;2021-04-01T15:09:18&quot;,&quot;margin&quot;:{&quot;bottom&quot;:1.6929999589920044,&quot;left&quot;:0.81999999284744263,&quot;right&quot;:1.2699999809265137,&quot;top&quot;:0.81999999284744263},&quot;type&quot;:0}],&quot;type&quot;:0}],&quot;type&quot;:0}],&quot;type&quot;:0}"/>
  <p:tag name="KSO_WM_SLIDE_POSITION" val="481.269*240.93"/>
  <p:tag name="KSO_WM_SLIDE_RATIO" val="1.777778"/>
  <p:tag name="KSO_WM_SLIDE_SAME_FONT_SIZE" val="1"/>
  <p:tag name="KSO_WM_SLIDE_SIZE" val="289.72*77.1974"/>
  <p:tag name="KSO_WM_SLIDE_SUBTYPE" val="picTxt"/>
  <p:tag name="KSO_WM_SLIDE_SUPPORT_FEATURE_TYPE" val="3"/>
  <p:tag name="KSO_WM_SLIDE_TYPE" val="text"/>
  <p:tag name="KSO_WM_TAG_VERSION" val="1.0"/>
  <p:tag name="KSO_WM_TEMPLATE_ASSEMBLE_GROUPID" val="60656e9a4054ed1e2fb7fc7e"/>
  <p:tag name="KSO_WM_TEMPLATE_ASSEMBLE_XID" val="60656e9a4054ed1e2fb7fc7e"/>
  <p:tag name="KSO_WM_TEMPLATE_CATEGORY" val="custom"/>
  <p:tag name="KSO_WM_TEMPLATE_COLOR_TYPE" val="1"/>
  <p:tag name="KSO_WM_TEMPLATE_INDEX" val="20226077"/>
  <p:tag name="KSO_WM_TEMPLATE_MASTER_TYPE" val="0"/>
  <p:tag name="KSO_WM_TEMPLATE_SUBCATEGORY" val="21"/>
</p:tagLst>
</file>

<file path=ppt/tags/tag243.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4*i*1"/>
  <p:tag name="KSO_WM_UNIT_INDEX" val="1"/>
  <p:tag name="KSO_WM_UNIT_SUBTYPE" val="v"/>
  <p:tag name="KSO_WM_UNIT_TYPE" val="i"/>
</p:tagLst>
</file>

<file path=ppt/tags/tag244.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4*i*1"/>
  <p:tag name="KSO_WM_UNIT_INDEX" val="1"/>
  <p:tag name="KSO_WM_UNIT_SUBTYPE" val="t"/>
  <p:tag name="KSO_WM_UNIT_TYPE" val="i"/>
</p:tagLst>
</file>

<file path=ppt/tags/tag245.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4*i*1"/>
  <p:tag name="KSO_WM_UNIT_INDEX" val="1"/>
  <p:tag name="KSO_WM_UNIT_SUBTYPE" val="t"/>
  <p:tag name="KSO_WM_UNIT_TYPE" val="i"/>
</p:tagLst>
</file>

<file path=ppt/tags/tag246.xml><?xml version="1.0" encoding="utf-8"?>
<p:tagLst xmlns:p="http://schemas.openxmlformats.org/presentationml/2006/main">
  <p:tag name="KSO_WM_ASSEMBLE_CHIP_INDEX" val="532652a367534d378a9f29b6f91e3ffd"/>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ea9803d2da3c4602adea921e9eff53c2"/>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42"/>
</p:tagLst>
</file>

<file path=ppt/tags/tag247.xml><?xml version="1.0" encoding="utf-8"?>
<p:tagLst xmlns:p="http://schemas.openxmlformats.org/presentationml/2006/main">
  <p:tag name="KSO_WM_ASSEMBLE_CHIP_INDEX" val="d1e083a9331547f3a9b2df0cadbd5997"/>
  <p:tag name="KSO_WM_BEAUTIFY_FLAG" val="#wm#"/>
  <p:tag name="KSO_WM_CHIP_FILLAREA_FILL_RULE" val="{&quot;fill_align&quot;:&quot;lm&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0"/>
  <p:tag name="KSO_WM_UNIT_DEC_AREA_ID" val="1735f24c4dca4cfea753944e6a46fd77"/>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IAGRAM_ISNUMVISUAL" val="0"/>
  <p:tag name="KSO_WM_UNIT_DIAGRAM_ISREFERUNIT" val="0"/>
  <p:tag name="KSO_WM_UNIT_HIGHLIGHT" val="0"/>
  <p:tag name="KSO_WM_UNIT_ID" val="custom20226077_14*d*1"/>
  <p:tag name="KSO_WM_UNIT_INDEX" val="1"/>
  <p:tag name="KSO_WM_UNIT_LAYERLEVEL" val="1"/>
  <p:tag name="KSO_WM_UNIT_PLACING_PICTURE" val="d1e083a9331547f3a9b2df0cadbd5997"/>
  <p:tag name="KSO_WM_UNIT_SM_LIMIT_TYPE" val="0"/>
  <p:tag name="KSO_WM_UNIT_TYPE" val="d"/>
  <p:tag name="KSO_WM_UNIT_VALUE" val="870*1079"/>
</p:tagLst>
</file>

<file path=ppt/tags/tag248.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1b1d9382f544ba39b6b43a1d789e396"/>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2_1"/>
  <p:tag name="KSO_WM_UNIT_INDEX" val="2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18"/>
</p:tagLst>
</file>

<file path=ppt/tags/tag249.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f4e437efb4294596ae6208e0611472c3"/>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4;20;2"/>
  <p:tag name="KSO_WM_UNIT_DIAGRAM_ISNUMVISUAL" val="0"/>
  <p:tag name="KSO_WM_UNIT_DIAGRAM_ISREFERUNIT" val="0"/>
  <p:tag name="KSO_WM_UNIT_HIGHLIGHT" val="0"/>
  <p:tag name="KSO_WM_UNIT_ID" val="custom20226077_14*h_f*2_1"/>
  <p:tag name="KSO_WM_UNIT_INDEX" val="2_1"/>
  <p:tag name="KSO_WM_UNIT_LAYERLEVEL" val="1_1"/>
  <p:tag name="KSO_WM_UNIT_NOCLEAR" val="0"/>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M_LIMIT_TYPE" val="0"/>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152"/>
</p:tagLst>
</file>

<file path=ppt/tags/tag250.xml><?xml version="1.0" encoding="utf-8"?>
<p:tagLst xmlns:p="http://schemas.openxmlformats.org/presentationml/2006/main">
  <p:tag name="KSO_WM_BEAUTIFY_FLAG" val="#wm#"/>
  <p:tag name="KSO_WM_CHIP_COLORING" val="1"/>
  <p:tag name="KSO_WM_CHIP_DECFILLPROP" val="[]"/>
  <p:tag name="KSO_WM_CHIP_FILLPROP" val="[[{&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text&quot;,&quot;picture&quot;]},{&quot;text_align&quot;:&quot;lm&quot;,&quot;text_direction&quot;:&quot;horizontal&quot;,&quot;support_big_font&quot;:false,&quot;picture_toward&quot;:0,&quot;picture_dockside&quot;:[],&quot;fill_id&quot;:&quot;f05e266d48d546719784fd8f5aa550a7&quot;,&quot;fill_align&quot;:&quot;lm&quot;,&quot;chip_types&quot;:[&quot;picture&quot;]}],[{&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text_align&quot;:&quot;lm&quot;,&quot;text_direction&quot;:&quot;horizontal&quot;,&quot;support_big_font&quot;:false,&quot;picture_toward&quot;:0,&quot;picture_dockside&quot;:[],&quot;fill_id&quot;:&quot;d385c6d2b68f439ea484d6f6172a1376&quot;,&quot;fill_align&quot;:&quot;lm&quot;,&quot;chip_types&quot;:[&quot;text&quot;]},{&quot;text_align&quot;:&quot;lm&quot;,&quot;text_direction&quot;:&quot;horizontal&quot;,&quot;support_big_font&quot;:false,&quot;picture_toward&quot;:0,&quot;picture_dockside&quot;:[],&quot;fill_id&quot;:&quot;a26ce57a8f5740cf9edacae880a363f9&quot;,&quot;fill_align&quot;:&quot;l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picture&quot;]}]]"/>
  <p:tag name="KSO_WM_CHIP_GROUPID" val="5f6ca6ca7b7ee298d4026fe2"/>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color_series&quot;:[&quot;红色&quot;,&quot;橙色&quot;,&quot;黄色&quot;,&quot;绿色&quot;,&quot;蓝色&quot;,&quot;紫色&quot;,&quot;通用&quot;]},&quot;slide_type&quot;:[&quot;text&quot;]}"/>
  <p:tag name="KSO_WM_CHIP_XID" val="5f700be5747e3ea6e292911a"/>
  <p:tag name="KSO_WM_SLIDE_BACKGROUND" val="[&quot;general&quot;]"/>
  <p:tag name="KSO_WM_SLIDE_BACKGROUND_TYPE" val="general"/>
  <p:tag name="KSO_WM_SLIDE_BK_DARK_LIGHT" val="2"/>
  <p:tag name="KSO_WM_SLIDE_CAN_ADD_NAVIGATION" val="1"/>
  <p:tag name="KSO_WM_SLIDE_ID" val="custom20226077_14"/>
  <p:tag name="KSO_WM_SLIDE_INDEX" val="14"/>
  <p:tag name="KSO_WM_SLIDE_ITEM_CNT" val="0"/>
  <p:tag name="KSO_WM_SLIDE_LAYOUT" val="d_h"/>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6:19:35&quot;,&quot;maxSize&quot;:{&quot;size1&quot;:26.699999999999999},&quot;minSize&quot;:{&quot;size1&quot;:22.100000000000001},&quot;normalSize&quot;:{&quot;size1&quot;:25.155555555555555},&quot;subLayout&quot;:[{&quot;id&quot;:&quot;2021-04-01T16:19:35&quot;,&quot;margin&quot;:{&quot;bottom&quot;:0.42300000786781311,&quot;left&quot;:2.5399999618530273,&quot;right&quot;:2.5399999618530273,&quot;top&quot;:1.6929999589920044},&quot;maxSize&quot;:{&quot;size1&quot;:80.631076693225964},&quot;minSize&quot;:{&quot;size1&quot;:64.731076693225958},&quot;normalSize&quot;:{&quot;size1&quot;:64.731076693225958},&quot;subLayout&quot;:[{&quot;id&quot;:&quot;2021-04-01T16:19:35&quot;,&quot;margin&quot;:{&quot;bottom&quot;:0.046930074691772461,&quot;left&quot;:2.5399999618530273,&quot;right&quot;:2.5399999618530273,&quot;top&quot;:1.6929999589920044},&quot;type&quot;:0},{&quot;id&quot;:&quot;2021-04-01T16:19:35&quot;,&quot;margin&quot;:{&quot;bottom&quot;:0.42300000786781311,&quot;left&quot;:2.5399999618530273,&quot;right&quot;:2.5399999618530273,&quot;top&quot;:0.14886157214641571},&quot;type&quot;:0}],&quot;type&quot;:0},{&quot;direction&quot;:1,&quot;id&quot;:&quot;2021-04-01T16:19:35&quot;,&quot;maxSize&quot;:{&quot;size1&quot;:63.799631245930989},&quot;minSize&quot;:{&quot;size1&quot;:33.799631245930989},&quot;normalSize&quot;:{&quot;size1&quot;:48.799631245930989},&quot;subLayout&quot;:[{&quot;id&quot;:&quot;2021-04-01T16:19:35&quot;,&quot;margin&quot;:{&quot;bottom&quot;:1.6929999589920044,&quot;left&quot;:2.5399999618530273,&quot;right&quot;:0,&quot;top&quot;:0.42300000786781311},&quot;type&quot;:0},{&quot;id&quot;:&quot;2021-04-01T16:19:35&quot;,&quot;margin&quot;:{&quot;bottom&quot;:1.6929999589920044,&quot;left&quot;:0.81999999284744263,&quot;right&quot;:2.5399999618530273,&quot;top&quot;:0.42300000786781311},&quot;maxSize&quot;:{&quot;size1&quot;:29.691896611664482},&quot;minSize&quot;:{&quot;size1&quot;:13.791896611664475},&quot;normalSize&quot;:{&quot;size1&quot;:13.791896611664475},&quot;subLayout&quot;:[{&quot;id&quot;:&quot;2021-04-01T16:19:35&quot;,&quot;margin&quot;:{&quot;bottom&quot;:0.046930205076932907,&quot;left&quot;:0.81999999284744263,&quot;right&quot;:2.5399999618530273,&quot;top&quot;:0.42300000786781311},&quot;type&quot;:0},{&quot;id&quot;:&quot;2021-04-01T16:19:35&quot;,&quot;margin&quot;:{&quot;bottom&quot;:1.6929999589920044,&quot;left&quot;:0.81999999284744263,&quot;right&quot;:2.5399999618530273,&quot;top&quot;:0.14886131882667542},&quot;type&quot;:0}],&quot;type&quot;:0}],&quot;type&quot;:0}],&quot;type&quot;:0}"/>
  <p:tag name="KSO_WM_SLIDE_POSITION" val="140.38*155.864"/>
  <p:tag name="KSO_WM_SLIDE_RATIO" val="1.777778"/>
  <p:tag name="KSO_WM_SLIDE_SIZE" val="630.645*290.475"/>
  <p:tag name="KSO_WM_SLIDE_SUBTYPE" val="picTxt"/>
  <p:tag name="KSO_WM_SLIDE_SUPPORT_FEATURE_TYPE" val="0"/>
  <p:tag name="KSO_WM_SLIDE_TYPE" val="text"/>
  <p:tag name="KSO_WM_TAG_VERSION" val="1.0"/>
  <p:tag name="KSO_WM_TEMPLATE_ASSEMBLE_GROUPID" val="6065707b4054ed1e2fb8160a"/>
  <p:tag name="KSO_WM_TEMPLATE_ASSEMBLE_XID" val="6065707b4054ed1e2fb8160a"/>
  <p:tag name="KSO_WM_TEMPLATE_CATEGORY" val="custom"/>
  <p:tag name="KSO_WM_TEMPLATE_COLOR_TYPE" val="1"/>
  <p:tag name="KSO_WM_TEMPLATE_INDEX" val="20226077"/>
  <p:tag name="KSO_WM_TEMPLATE_MASTER_TYPE" val="0"/>
  <p:tag name="KSO_WM_TEMPLATE_SUBCATEGORY" val="21"/>
</p:tagLst>
</file>

<file path=ppt/tags/tag251.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4*i*1"/>
  <p:tag name="KSO_WM_UNIT_INDEX" val="1"/>
  <p:tag name="KSO_WM_UNIT_SUBTYPE" val="v"/>
  <p:tag name="KSO_WM_UNIT_TYPE" val="i"/>
</p:tagLst>
</file>

<file path=ppt/tags/tag252.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4*i*1"/>
  <p:tag name="KSO_WM_UNIT_INDEX" val="1"/>
  <p:tag name="KSO_WM_UNIT_SUBTYPE" val="t"/>
  <p:tag name="KSO_WM_UNIT_TYPE" val="i"/>
</p:tagLst>
</file>

<file path=ppt/tags/tag253.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4*i*1"/>
  <p:tag name="KSO_WM_UNIT_INDEX" val="1"/>
  <p:tag name="KSO_WM_UNIT_SUBTYPE" val="t"/>
  <p:tag name="KSO_WM_UNIT_TYPE" val="i"/>
</p:tagLst>
</file>

<file path=ppt/tags/tag254.xml><?xml version="1.0" encoding="utf-8"?>
<p:tagLst xmlns:p="http://schemas.openxmlformats.org/presentationml/2006/main">
  <p:tag name="KSO_WM_ASSEMBLE_CHIP_INDEX" val="532652a367534d378a9f29b6f91e3ffd"/>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ea9803d2da3c4602adea921e9eff53c2"/>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42"/>
</p:tagLst>
</file>

<file path=ppt/tags/tag255.xml><?xml version="1.0" encoding="utf-8"?>
<p:tagLst xmlns:p="http://schemas.openxmlformats.org/presentationml/2006/main">
  <p:tag name="KSO_WM_ASSEMBLE_CHIP_INDEX" val="d1e083a9331547f3a9b2df0cadbd5997"/>
  <p:tag name="KSO_WM_BEAUTIFY_FLAG" val="#wm#"/>
  <p:tag name="KSO_WM_CHIP_FILLAREA_FILL_RULE" val="{&quot;fill_align&quot;:&quot;lm&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0"/>
  <p:tag name="KSO_WM_UNIT_DEC_AREA_ID" val="1735f24c4dca4cfea753944e6a46fd77"/>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IAGRAM_ISNUMVISUAL" val="0"/>
  <p:tag name="KSO_WM_UNIT_DIAGRAM_ISREFERUNIT" val="0"/>
  <p:tag name="KSO_WM_UNIT_HIGHLIGHT" val="0"/>
  <p:tag name="KSO_WM_UNIT_ID" val="custom20226077_14*d*1"/>
  <p:tag name="KSO_WM_UNIT_INDEX" val="1"/>
  <p:tag name="KSO_WM_UNIT_LAYERLEVEL" val="1"/>
  <p:tag name="KSO_WM_UNIT_PLACING_PICTURE" val="d1e083a9331547f3a9b2df0cadbd5997"/>
  <p:tag name="KSO_WM_UNIT_SM_LIMIT_TYPE" val="0"/>
  <p:tag name="KSO_WM_UNIT_TYPE" val="d"/>
  <p:tag name="KSO_WM_UNIT_VALUE" val="870*1079"/>
</p:tagLst>
</file>

<file path=ppt/tags/tag256.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1b1d9382f544ba39b6b43a1d789e396"/>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2_1"/>
  <p:tag name="KSO_WM_UNIT_INDEX" val="2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18"/>
</p:tagLst>
</file>

<file path=ppt/tags/tag257.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f4e437efb4294596ae6208e0611472c3"/>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4;20;2"/>
  <p:tag name="KSO_WM_UNIT_DIAGRAM_ISNUMVISUAL" val="0"/>
  <p:tag name="KSO_WM_UNIT_DIAGRAM_ISREFERUNIT" val="0"/>
  <p:tag name="KSO_WM_UNIT_HIGHLIGHT" val="0"/>
  <p:tag name="KSO_WM_UNIT_ID" val="custom20226077_14*h_f*2_1"/>
  <p:tag name="KSO_WM_UNIT_INDEX" val="2_1"/>
  <p:tag name="KSO_WM_UNIT_LAYERLEVEL" val="1_1"/>
  <p:tag name="KSO_WM_UNIT_NOCLEAR" val="0"/>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M_LIMIT_TYPE" val="0"/>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152"/>
</p:tagLst>
</file>

<file path=ppt/tags/tag258.xml><?xml version="1.0" encoding="utf-8"?>
<p:tagLst xmlns:p="http://schemas.openxmlformats.org/presentationml/2006/main">
  <p:tag name="KSO_WM_BEAUTIFY_FLAG" val="#wm#"/>
  <p:tag name="KSO_WM_CHIP_COLORING" val="1"/>
  <p:tag name="KSO_WM_CHIP_DECFILLPROP" val="[]"/>
  <p:tag name="KSO_WM_CHIP_FILLPROP" val="[[{&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text&quot;,&quot;picture&quot;]},{&quot;text_align&quot;:&quot;lm&quot;,&quot;text_direction&quot;:&quot;horizontal&quot;,&quot;support_big_font&quot;:false,&quot;picture_toward&quot;:0,&quot;picture_dockside&quot;:[],&quot;fill_id&quot;:&quot;f05e266d48d546719784fd8f5aa550a7&quot;,&quot;fill_align&quot;:&quot;lm&quot;,&quot;chip_types&quot;:[&quot;picture&quot;]}],[{&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text_align&quot;:&quot;lm&quot;,&quot;text_direction&quot;:&quot;horizontal&quot;,&quot;support_big_font&quot;:false,&quot;picture_toward&quot;:0,&quot;picture_dockside&quot;:[],&quot;fill_id&quot;:&quot;d385c6d2b68f439ea484d6f6172a1376&quot;,&quot;fill_align&quot;:&quot;lm&quot;,&quot;chip_types&quot;:[&quot;text&quot;]},{&quot;text_align&quot;:&quot;lm&quot;,&quot;text_direction&quot;:&quot;horizontal&quot;,&quot;support_big_font&quot;:false,&quot;picture_toward&quot;:0,&quot;picture_dockside&quot;:[],&quot;fill_id&quot;:&quot;a26ce57a8f5740cf9edacae880a363f9&quot;,&quot;fill_align&quot;:&quot;l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picture&quot;]}]]"/>
  <p:tag name="KSO_WM_CHIP_GROUPID" val="5f6ca6ca7b7ee298d4026fe2"/>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color_series&quot;:[&quot;红色&quot;,&quot;橙色&quot;,&quot;黄色&quot;,&quot;绿色&quot;,&quot;蓝色&quot;,&quot;紫色&quot;,&quot;通用&quot;]},&quot;slide_type&quot;:[&quot;text&quot;]}"/>
  <p:tag name="KSO_WM_CHIP_XID" val="5f700be5747e3ea6e292911a"/>
  <p:tag name="KSO_WM_SLIDE_BACKGROUND" val="[&quot;general&quot;]"/>
  <p:tag name="KSO_WM_SLIDE_BACKGROUND_TYPE" val="general"/>
  <p:tag name="KSO_WM_SLIDE_BK_DARK_LIGHT" val="2"/>
  <p:tag name="KSO_WM_SLIDE_CAN_ADD_NAVIGATION" val="1"/>
  <p:tag name="KSO_WM_SLIDE_ID" val="custom20226077_14"/>
  <p:tag name="KSO_WM_SLIDE_INDEX" val="14"/>
  <p:tag name="KSO_WM_SLIDE_ITEM_CNT" val="0"/>
  <p:tag name="KSO_WM_SLIDE_LAYOUT" val="d_h"/>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6:19:35&quot;,&quot;maxSize&quot;:{&quot;size1&quot;:26.699999999999999},&quot;minSize&quot;:{&quot;size1&quot;:22.100000000000001},&quot;normalSize&quot;:{&quot;size1&quot;:25.155555555555555},&quot;subLayout&quot;:[{&quot;id&quot;:&quot;2021-04-01T16:19:35&quot;,&quot;margin&quot;:{&quot;bottom&quot;:0.42300000786781311,&quot;left&quot;:2.5399999618530273,&quot;right&quot;:2.5399999618530273,&quot;top&quot;:1.6929999589920044},&quot;maxSize&quot;:{&quot;size1&quot;:80.631076693225964},&quot;minSize&quot;:{&quot;size1&quot;:64.731076693225958},&quot;normalSize&quot;:{&quot;size1&quot;:64.731076693225958},&quot;subLayout&quot;:[{&quot;id&quot;:&quot;2021-04-01T16:19:35&quot;,&quot;margin&quot;:{&quot;bottom&quot;:0.046930074691772461,&quot;left&quot;:2.5399999618530273,&quot;right&quot;:2.5399999618530273,&quot;top&quot;:1.6929999589920044},&quot;type&quot;:0},{&quot;id&quot;:&quot;2021-04-01T16:19:35&quot;,&quot;margin&quot;:{&quot;bottom&quot;:0.42300000786781311,&quot;left&quot;:2.5399999618530273,&quot;right&quot;:2.5399999618530273,&quot;top&quot;:0.14886157214641571},&quot;type&quot;:0}],&quot;type&quot;:0},{&quot;direction&quot;:1,&quot;id&quot;:&quot;2021-04-01T16:19:35&quot;,&quot;maxSize&quot;:{&quot;size1&quot;:63.799631245930989},&quot;minSize&quot;:{&quot;size1&quot;:33.799631245930989},&quot;normalSize&quot;:{&quot;size1&quot;:48.799631245930989},&quot;subLayout&quot;:[{&quot;id&quot;:&quot;2021-04-01T16:19:35&quot;,&quot;margin&quot;:{&quot;bottom&quot;:1.6929999589920044,&quot;left&quot;:2.5399999618530273,&quot;right&quot;:0,&quot;top&quot;:0.42300000786781311},&quot;type&quot;:0},{&quot;id&quot;:&quot;2021-04-01T16:19:35&quot;,&quot;margin&quot;:{&quot;bottom&quot;:1.6929999589920044,&quot;left&quot;:0.81999999284744263,&quot;right&quot;:2.5399999618530273,&quot;top&quot;:0.42300000786781311},&quot;maxSize&quot;:{&quot;size1&quot;:29.691896611664482},&quot;minSize&quot;:{&quot;size1&quot;:13.791896611664475},&quot;normalSize&quot;:{&quot;size1&quot;:13.791896611664475},&quot;subLayout&quot;:[{&quot;id&quot;:&quot;2021-04-01T16:19:35&quot;,&quot;margin&quot;:{&quot;bottom&quot;:0.046930205076932907,&quot;left&quot;:0.81999999284744263,&quot;right&quot;:2.5399999618530273,&quot;top&quot;:0.42300000786781311},&quot;type&quot;:0},{&quot;id&quot;:&quot;2021-04-01T16:19:35&quot;,&quot;margin&quot;:{&quot;bottom&quot;:1.6929999589920044,&quot;left&quot;:0.81999999284744263,&quot;right&quot;:2.5399999618530273,&quot;top&quot;:0.14886131882667542},&quot;type&quot;:0}],&quot;type&quot;:0}],&quot;type&quot;:0}],&quot;type&quot;:0}"/>
  <p:tag name="KSO_WM_SLIDE_POSITION" val="140.38*155.864"/>
  <p:tag name="KSO_WM_SLIDE_RATIO" val="1.777778"/>
  <p:tag name="KSO_WM_SLIDE_SIZE" val="630.645*290.475"/>
  <p:tag name="KSO_WM_SLIDE_SUBTYPE" val="picTxt"/>
  <p:tag name="KSO_WM_SLIDE_SUPPORT_FEATURE_TYPE" val="0"/>
  <p:tag name="KSO_WM_SLIDE_TYPE" val="text"/>
  <p:tag name="KSO_WM_TAG_VERSION" val="1.0"/>
  <p:tag name="KSO_WM_TEMPLATE_ASSEMBLE_GROUPID" val="6065707b4054ed1e2fb8160a"/>
  <p:tag name="KSO_WM_TEMPLATE_ASSEMBLE_XID" val="6065707b4054ed1e2fb8160a"/>
  <p:tag name="KSO_WM_TEMPLATE_CATEGORY" val="custom"/>
  <p:tag name="KSO_WM_TEMPLATE_COLOR_TYPE" val="1"/>
  <p:tag name="KSO_WM_TEMPLATE_INDEX" val="20226077"/>
  <p:tag name="KSO_WM_TEMPLATE_MASTER_TYPE" val="0"/>
  <p:tag name="KSO_WM_TEMPLATE_SUBCATEGORY" val="21"/>
</p:tagLst>
</file>

<file path=ppt/tags/tag259.xml><?xml version="1.0" encoding="utf-8"?>
<p:tagLst xmlns:p="http://schemas.openxmlformats.org/presentationml/2006/main">
  <p:tag name="KSO_WM_ASSEMBLE_CHIP_INDEX" val="25fafe80da5f4c609c26cedd260ea566"/>
  <p:tag name="KSO_WM_BEAUTIFY_FLAG" val="#wm#"/>
  <p:tag name="KSO_WM_CHIP_FILLAREA_FILL_RULE" val="{&quot;fill_align&quot;:&quot;cm&quot;,&quot;fill_effect&quot;:[],&quot;fill_mode&quot;:&quot;full&quot;,&quot;sacle_strategy&quot;:&quot;stretch&quot;}"/>
  <p:tag name="KSO_WM_CHIP_GROUPID" val="62f5b10f295c1bf6da8093f7"/>
  <p:tag name="KSO_WM_CHIP_XID" val="62f5b140295c1bf6da809b0d"/>
  <p:tag name="KSO_WM_SLIDE_BACKGROUND_TYPE" val="general"/>
  <p:tag name="KSO_WM_TAG_VERSION" val="1.0"/>
  <p:tag name="KSO_WM_TEMPLATE_CATEGORY" val="custom"/>
  <p:tag name="KSO_WM_TEMPLATE_INDEX" val="20226077"/>
  <p:tag name="KSO_WM_UNIT_DEC_AREA_ID" val="75f9cd3a1a8841e295246a5a109815cd"/>
  <p:tag name="KSO_WM_UNIT_DEC_CHANGEPICRESERVED" val="1"/>
  <p:tag name="KSO_WM_UNIT_DEC_SUPPORTCHANGEPIC" val="0"/>
  <p:tag name="KSO_WM_UNIT_ID" val="custom20226077_14*i*1"/>
  <p:tag name="KSO_WM_UNIT_INDEX" val="1"/>
  <p:tag name="KSO_WM_UNIT_SUBTYPE" val="v"/>
  <p:tag name="KSO_WM_UNIT_TYPE" val="i"/>
</p:tagLst>
</file>

<file path=ppt/tags/tag260.xml><?xml version="1.0" encoding="utf-8"?>
<p:tagLst xmlns:p="http://schemas.openxmlformats.org/presentationml/2006/main">
  <p:tag name="KSO_WM_ASSEMBLE_CHIP_INDEX" val="cdad5e7ba905478b9409b108ab9be492"/>
  <p:tag name="KSO_WM_BEAUTIFY_FLAG" val="#wm#"/>
  <p:tag name="KSO_WM_CHIP_FILLAREA_FILL_RULE" val="{&quot;fill_align&quot;:&quot;rt&quot;,&quot;fill_effect&quot;:[],&quot;fill_mode&quot;:&quot;adaptive&quot;,&quot;sacle_strategy&quot;:&quot;stretch&quot;}"/>
  <p:tag name="KSO_WM_CHIP_GROUPID" val="62f5b10f295c1bf6da8093f7"/>
  <p:tag name="KSO_WM_CHIP_XID" val="62f5b140295c1bf6da809b0c"/>
  <p:tag name="KSO_WM_SLIDE_BACKGROUND_TYPE" val="general"/>
  <p:tag name="KSO_WM_TAG_VERSION" val="1.0"/>
  <p:tag name="KSO_WM_TEMPLATE_CATEGORY" val="custom"/>
  <p:tag name="KSO_WM_TEMPLATE_INDEX" val="20226077"/>
  <p:tag name="KSO_WM_UNIT_DEC_AREA_ID" val="933a10f746054d12835c0a7792095a51"/>
  <p:tag name="KSO_WM_UNIT_DEC_CHANGEPICRESERVED" val="1"/>
  <p:tag name="KSO_WM_UNIT_DEC_SUPPORTCHANGEPIC" val="0"/>
  <p:tag name="KSO_WM_UNIT_ID" val="custom20226077_14*i*1"/>
  <p:tag name="KSO_WM_UNIT_INDEX" val="1"/>
  <p:tag name="KSO_WM_UNIT_SUBTYPE" val="t"/>
  <p:tag name="KSO_WM_UNIT_TYPE" val="i"/>
</p:tagLst>
</file>

<file path=ppt/tags/tag261.xml><?xml version="1.0" encoding="utf-8"?>
<p:tagLst xmlns:p="http://schemas.openxmlformats.org/presentationml/2006/main">
  <p:tag name="KSO_WM_ASSEMBLE_CHIP_INDEX" val="f4bd1fc4e7f94f79a549dd2e1b00e9fb"/>
  <p:tag name="KSO_WM_BEAUTIFY_FLAG" val="#wm#"/>
  <p:tag name="KSO_WM_CHIP_FILLAREA_FILL_RULE" val="{&quot;fill_align&quot;:&quot;lb&quot;,&quot;fill_effect&quot;:[],&quot;fill_mode&quot;:&quot;adaptive&quot;,&quot;sacle_strategy&quot;:&quot;stretch&quot;}"/>
  <p:tag name="KSO_WM_CHIP_GROUPID" val="62f5b10f295c1bf6da8093f7"/>
  <p:tag name="KSO_WM_CHIP_XID" val="62f5b140295c1bf6da809b0b"/>
  <p:tag name="KSO_WM_SLIDE_BACKGROUND_TYPE" val="general"/>
  <p:tag name="KSO_WM_TAG_VERSION" val="1.0"/>
  <p:tag name="KSO_WM_TEMPLATE_CATEGORY" val="custom"/>
  <p:tag name="KSO_WM_TEMPLATE_INDEX" val="20226077"/>
  <p:tag name="KSO_WM_UNIT_DEC_AREA_ID" val="64f51c39b0ee4c0cb80a583abdd55c5f"/>
  <p:tag name="KSO_WM_UNIT_DEC_CHANGEPICRESERVED" val="1"/>
  <p:tag name="KSO_WM_UNIT_DEC_SUPPORTCHANGEPIC" val="0"/>
  <p:tag name="KSO_WM_UNIT_ID" val="custom20226077_14*i*1"/>
  <p:tag name="KSO_WM_UNIT_INDEX" val="1"/>
  <p:tag name="KSO_WM_UNIT_SUBTYPE" val="t"/>
  <p:tag name="KSO_WM_UNIT_TYPE" val="i"/>
</p:tagLst>
</file>

<file path=ppt/tags/tag262.xml><?xml version="1.0" encoding="utf-8"?>
<p:tagLst xmlns:p="http://schemas.openxmlformats.org/presentationml/2006/main">
  <p:tag name="KSO_WM_ASSEMBLE_CHIP_INDEX" val="532652a367534d378a9f29b6f91e3ffd"/>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ea9803d2da3c4602adea921e9eff53c2"/>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42"/>
</p:tagLst>
</file>

<file path=ppt/tags/tag263.xml><?xml version="1.0" encoding="utf-8"?>
<p:tagLst xmlns:p="http://schemas.openxmlformats.org/presentationml/2006/main">
  <p:tag name="KSO_WM_ASSEMBLE_CHIP_INDEX" val="d1e083a9331547f3a9b2df0cadbd5997"/>
  <p:tag name="KSO_WM_BEAUTIFY_FLAG" val="#wm#"/>
  <p:tag name="KSO_WM_CHIP_FILLAREA_FILL_RULE" val="{&quot;fill_align&quot;:&quot;lm&quot;,&quot;fill_mode&quot;:&quot;full&quot;,&quot;sacle_strategy&quot;:&quot;smart&quot;}"/>
  <p:tag name="KSO_WM_CHIP_GROUPID" val="5e7310da9a230a26b9e88a19"/>
  <p:tag name="KSO_WM_CHIP_XID" val="5e7310da9a230a26b9e88a1a"/>
  <p:tag name="KSO_WM_TAG_VERSION" val="1.0"/>
  <p:tag name="KSO_WM_TEMPLATE_CATEGORY" val="custom"/>
  <p:tag name="KSO_WM_TEMPLATE_INDEX" val="20226077"/>
  <p:tag name="KSO_WM_UNIT_COMPATIBLE" val="0"/>
  <p:tag name="KSO_WM_UNIT_DEC_AREA_ID" val="1735f24c4dca4cfea753944e6a46fd77"/>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IAGRAM_ISNUMVISUAL" val="0"/>
  <p:tag name="KSO_WM_UNIT_DIAGRAM_ISREFERUNIT" val="0"/>
  <p:tag name="KSO_WM_UNIT_HIGHLIGHT" val="0"/>
  <p:tag name="KSO_WM_UNIT_ID" val="custom20226077_14*d*1"/>
  <p:tag name="KSO_WM_UNIT_INDEX" val="1"/>
  <p:tag name="KSO_WM_UNIT_LAYERLEVEL" val="1"/>
  <p:tag name="KSO_WM_UNIT_PLACING_PICTURE" val="d1e083a9331547f3a9b2df0cadbd5997"/>
  <p:tag name="KSO_WM_UNIT_SM_LIMIT_TYPE" val="0"/>
  <p:tag name="KSO_WM_UNIT_TYPE" val="d"/>
  <p:tag name="KSO_WM_UNIT_VALUE" val="870*1079"/>
</p:tagLst>
</file>

<file path=ppt/tags/tag264.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41b1d9382f544ba39b6b43a1d789e396"/>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8;24;2"/>
  <p:tag name="KSO_WM_UNIT_DIAGRAM_ISNUMVISUAL" val="0"/>
  <p:tag name="KSO_WM_UNIT_DIAGRAM_ISREFERUNIT" val="0"/>
  <p:tag name="KSO_WM_UNIT_HIGHLIGHT" val="0"/>
  <p:tag name="KSO_WM_UNIT_ID" val="custom20226077_14*h_a*2_1"/>
  <p:tag name="KSO_WM_UNIT_INDEX" val="2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0"/>
  <p:tag name="KSO_WM_UNIT_TEXT_FILL_FORE_SCHEMECOLOR_INDEX" val="13"/>
  <p:tag name="KSO_WM_UNIT_TEXT_FILL_FORE_SCHEMECOLOR_INDEX_BRIGHTNESS" val="0"/>
  <p:tag name="KSO_WM_UNIT_TEXT_FILL_TYPE" val="1"/>
  <p:tag name="KSO_WM_UNIT_TYPE" val="h_a"/>
  <p:tag name="KSO_WM_UNIT_VALUE" val="18"/>
</p:tagLst>
</file>

<file path=ppt/tags/tag265.xml><?xml version="1.0" encoding="utf-8"?>
<p:tagLst xmlns:p="http://schemas.openxmlformats.org/presentationml/2006/main">
  <p:tag name="KSO_WM_ASSEMBLE_CHIP_INDEX" val="5395a444e92f4d1199e6aafd8611ee53"/>
  <p:tag name="KSO_WM_BEAUTIFY_FLAG" val="#wm#"/>
  <p:tag name="KSO_WM_CHIP_FILLAREA_FILL_RULE" val="{&quot;fill_align&quot;:&quot;lm&quot;,&quot;fill_mode&quot;:&quot;full&quot;,&quot;sacle_strategy&quot;:&quot;smart&quot;}"/>
  <p:tag name="KSO_WM_CHIP_GROUPID" val="5e6b05b36848fb12bee65ad8"/>
  <p:tag name="KSO_WM_CHIP_XID" val="5e6b05b36848fb12bee65ada"/>
  <p:tag name="KSO_WM_TAG_VERSION" val="1.0"/>
  <p:tag name="KSO_WM_TEMPLATE_CATEGORY" val="custom"/>
  <p:tag name="KSO_WM_TEMPLATE_INDEX" val="20226077"/>
  <p:tag name="KSO_WM_UNIT_BLOCK" val="0"/>
  <p:tag name="KSO_WM_UNIT_COMPATIBLE" val="0"/>
  <p:tag name="KSO_WM_UNIT_DEC_AREA_ID" val="f4e437efb4294596ae6208e0611472c3"/>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FAULT_FONT" val="14;20;2"/>
  <p:tag name="KSO_WM_UNIT_DIAGRAM_ISNUMVISUAL" val="0"/>
  <p:tag name="KSO_WM_UNIT_DIAGRAM_ISREFERUNIT" val="0"/>
  <p:tag name="KSO_WM_UNIT_HIGHLIGHT" val="0"/>
  <p:tag name="KSO_WM_UNIT_ID" val="custom20226077_14*h_f*2_1"/>
  <p:tag name="KSO_WM_UNIT_INDEX" val="2_1"/>
  <p:tag name="KSO_WM_UNIT_LAYERLEVEL" val="1_1"/>
  <p:tag name="KSO_WM_UNIT_NOCLEAR" val="0"/>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
  <p:tag name="KSO_WM_UNIT_SHOW_EDIT_AREA_INDICATION" val="1"/>
  <p:tag name="KSO_WM_UNIT_SM_LIMIT_TYPE" val="0"/>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152"/>
</p:tagLst>
</file>

<file path=ppt/tags/tag266.xml><?xml version="1.0" encoding="utf-8"?>
<p:tagLst xmlns:p="http://schemas.openxmlformats.org/presentationml/2006/main">
  <p:tag name="KSO_WM_BEAUTIFY_FLAG" val="#wm#"/>
  <p:tag name="KSO_WM_CHIP_COLORING" val="1"/>
  <p:tag name="KSO_WM_CHIP_DECFILLPROP" val="[]"/>
  <p:tag name="KSO_WM_CHIP_FILLPROP" val="[[{&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text&quot;,&quot;picture&quot;]},{&quot;text_align&quot;:&quot;lm&quot;,&quot;text_direction&quot;:&quot;horizontal&quot;,&quot;support_big_font&quot;:false,&quot;picture_toward&quot;:0,&quot;picture_dockside&quot;:[],&quot;fill_id&quot;:&quot;f05e266d48d546719784fd8f5aa550a7&quot;,&quot;fill_align&quot;:&quot;lm&quot;,&quot;chip_types&quot;:[&quot;picture&quot;]}],[{&quot;text_align&quot;:&quot;cm&quot;,&quot;text_direction&quot;:&quot;horizontal&quot;,&quot;support_big_font&quot;:false,&quot;picture_toward&quot;:0,&quot;picture_dockside&quot;:[],&quot;fill_id&quot;:&quot;d385c6d2b68f439ea484d6f6172a1376&quot;,&quot;fill_align&quot;:&quot;cm&quot;,&quot;chip_types&quot;:[&quot;header&quot;]},{&quot;text_align&quot;:&quot;lm&quot;,&quot;text_direction&quot;:&quot;horizontal&quot;,&quot;support_big_font&quot;:false,&quot;picture_toward&quot;:0,&quot;picture_dockside&quot;:[],&quot;fill_id&quot;:&quot;a26ce57a8f5740cf9edacae880a363f9&quot;,&quot;fill_align&quot;:&quot;r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text_align&quot;:&quot;lm&quot;,&quot;text_direction&quot;:&quot;horizontal&quot;,&quot;support_big_font&quot;:false,&quot;picture_toward&quot;:0,&quot;picture_dockside&quot;:[],&quot;fill_id&quot;:&quot;d385c6d2b68f439ea484d6f6172a1376&quot;,&quot;fill_align&quot;:&quot;lm&quot;,&quot;chip_types&quot;:[&quot;text&quot;]},{&quot;text_align&quot;:&quot;lm&quot;,&quot;text_direction&quot;:&quot;horizontal&quot;,&quot;support_big_font&quot;:false,&quot;picture_toward&quot;:0,&quot;picture_dockside&quot;:[],&quot;fill_id&quot;:&quot;a26ce57a8f5740cf9edacae880a363f9&quot;,&quot;fill_align&quot;:&quot;lm&quot;,&quot;chip_types&quot;:[&quot;picture&quot;]},{&quot;text_align&quot;:&quot;lm&quot;,&quot;text_direction&quot;:&quot;horizontal&quot;,&quot;support_big_font&quot;:false,&quot;picture_toward&quot;:0,&quot;picture_dockside&quot;:[],&quot;fill_id&quot;:&quot;f05e266d48d546719784fd8f5aa550a7&quot;,&quot;fill_align&quot;:&quot;lm&quot;,&quot;chip_types&quot;:[&quot;text&quot;,&quot;picture&quot;]}]]"/>
  <p:tag name="KSO_WM_CHIP_GROUPID" val="5f6ca6ca7b7ee298d4026fe2"/>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color_series&quot;:[&quot;红色&quot;,&quot;橙色&quot;,&quot;黄色&quot;,&quot;绿色&quot;,&quot;蓝色&quot;,&quot;紫色&quot;,&quot;通用&quot;]},&quot;slide_type&quot;:[&quot;text&quot;]}"/>
  <p:tag name="KSO_WM_CHIP_XID" val="5f700be5747e3ea6e292911a"/>
  <p:tag name="KSO_WM_SLIDE_BACKGROUND" val="[&quot;general&quot;]"/>
  <p:tag name="KSO_WM_SLIDE_BACKGROUND_TYPE" val="general"/>
  <p:tag name="KSO_WM_SLIDE_BK_DARK_LIGHT" val="2"/>
  <p:tag name="KSO_WM_SLIDE_CAN_ADD_NAVIGATION" val="1"/>
  <p:tag name="KSO_WM_SLIDE_ID" val="custom20226077_14"/>
  <p:tag name="KSO_WM_SLIDE_INDEX" val="14"/>
  <p:tag name="KSO_WM_SLIDE_ITEM_CNT" val="0"/>
  <p:tag name="KSO_WM_SLIDE_LAYOUT" val="d_h"/>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6:19:35&quot;,&quot;maxSize&quot;:{&quot;size1&quot;:26.699999999999999},&quot;minSize&quot;:{&quot;size1&quot;:22.100000000000001},&quot;normalSize&quot;:{&quot;size1&quot;:25.155555555555555},&quot;subLayout&quot;:[{&quot;id&quot;:&quot;2021-04-01T16:19:35&quot;,&quot;margin&quot;:{&quot;bottom&quot;:0.42300000786781311,&quot;left&quot;:2.5399999618530273,&quot;right&quot;:2.5399999618530273,&quot;top&quot;:1.6929999589920044},&quot;maxSize&quot;:{&quot;size1&quot;:80.631076693225964},&quot;minSize&quot;:{&quot;size1&quot;:64.731076693225958},&quot;normalSize&quot;:{&quot;size1&quot;:64.731076693225958},&quot;subLayout&quot;:[{&quot;id&quot;:&quot;2021-04-01T16:19:35&quot;,&quot;margin&quot;:{&quot;bottom&quot;:0.046930074691772461,&quot;left&quot;:2.5399999618530273,&quot;right&quot;:2.5399999618530273,&quot;top&quot;:1.6929999589920044},&quot;type&quot;:0},{&quot;id&quot;:&quot;2021-04-01T16:19:35&quot;,&quot;margin&quot;:{&quot;bottom&quot;:0.42300000786781311,&quot;left&quot;:2.5399999618530273,&quot;right&quot;:2.5399999618530273,&quot;top&quot;:0.14886157214641571},&quot;type&quot;:0}],&quot;type&quot;:0},{&quot;direction&quot;:1,&quot;id&quot;:&quot;2021-04-01T16:19:35&quot;,&quot;maxSize&quot;:{&quot;size1&quot;:63.799631245930989},&quot;minSize&quot;:{&quot;size1&quot;:33.799631245930989},&quot;normalSize&quot;:{&quot;size1&quot;:48.799631245930989},&quot;subLayout&quot;:[{&quot;id&quot;:&quot;2021-04-01T16:19:35&quot;,&quot;margin&quot;:{&quot;bottom&quot;:1.6929999589920044,&quot;left&quot;:2.5399999618530273,&quot;right&quot;:0,&quot;top&quot;:0.42300000786781311},&quot;type&quot;:0},{&quot;id&quot;:&quot;2021-04-01T16:19:35&quot;,&quot;margin&quot;:{&quot;bottom&quot;:1.6929999589920044,&quot;left&quot;:0.81999999284744263,&quot;right&quot;:2.5399999618530273,&quot;top&quot;:0.42300000786781311},&quot;maxSize&quot;:{&quot;size1&quot;:29.691896611664482},&quot;minSize&quot;:{&quot;size1&quot;:13.791896611664475},&quot;normalSize&quot;:{&quot;size1&quot;:13.791896611664475},&quot;subLayout&quot;:[{&quot;id&quot;:&quot;2021-04-01T16:19:35&quot;,&quot;margin&quot;:{&quot;bottom&quot;:0.046930205076932907,&quot;left&quot;:0.81999999284744263,&quot;right&quot;:2.5399999618530273,&quot;top&quot;:0.42300000786781311},&quot;type&quot;:0},{&quot;id&quot;:&quot;2021-04-01T16:19:35&quot;,&quot;margin&quot;:{&quot;bottom&quot;:1.6929999589920044,&quot;left&quot;:0.81999999284744263,&quot;right&quot;:2.5399999618530273,&quot;top&quot;:0.14886131882667542},&quot;type&quot;:0}],&quot;type&quot;:0}],&quot;type&quot;:0}],&quot;type&quot;:0}"/>
  <p:tag name="KSO_WM_SLIDE_POSITION" val="140.38*155.864"/>
  <p:tag name="KSO_WM_SLIDE_RATIO" val="1.777778"/>
  <p:tag name="KSO_WM_SLIDE_SIZE" val="630.645*290.475"/>
  <p:tag name="KSO_WM_SLIDE_SUBTYPE" val="picTxt"/>
  <p:tag name="KSO_WM_SLIDE_SUPPORT_FEATURE_TYPE" val="0"/>
  <p:tag name="KSO_WM_SLIDE_TYPE" val="text"/>
  <p:tag name="KSO_WM_TAG_VERSION" val="1.0"/>
  <p:tag name="KSO_WM_TEMPLATE_ASSEMBLE_GROUPID" val="6065707b4054ed1e2fb8160a"/>
  <p:tag name="KSO_WM_TEMPLATE_ASSEMBLE_XID" val="6065707b4054ed1e2fb8160a"/>
  <p:tag name="KSO_WM_TEMPLATE_CATEGORY" val="custom"/>
  <p:tag name="KSO_WM_TEMPLATE_COLOR_TYPE" val="1"/>
  <p:tag name="KSO_WM_TEMPLATE_INDEX" val="20226077"/>
  <p:tag name="KSO_WM_TEMPLATE_MASTER_TYPE" val="0"/>
  <p:tag name="KSO_WM_TEMPLATE_SUBCATEGORY" val="21"/>
</p:tagLst>
</file>

<file path=ppt/tags/tag26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Adjacency">
      <a:dk1>
        <a:srgbClr val="000000"/>
      </a:dk1>
      <a:lt1>
        <a:srgbClr val="FFFFFF"/>
      </a:lt1>
      <a:dk2>
        <a:srgbClr val="7ADBDA"/>
      </a:dk2>
      <a:lt2>
        <a:srgbClr val="9DEAE9"/>
      </a:lt2>
      <a:accent1>
        <a:srgbClr val="4FA89E"/>
      </a:accent1>
      <a:accent2>
        <a:srgbClr val="01A0B2"/>
      </a:accent2>
      <a:accent3>
        <a:srgbClr val="0094C5"/>
      </a:accent3>
      <a:accent4>
        <a:srgbClr val="4083CB"/>
      </a:accent4>
      <a:accent5>
        <a:srgbClr val="7C6CBE"/>
      </a:accent5>
      <a:accent6>
        <a:srgbClr val="A64F9C"/>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6</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微软雅黑</vt:lpstr>
      <vt:lpstr>汉仪铁线黑-65简</vt:lpstr>
      <vt:lpstr>汉仪菱心体简</vt:lpstr>
      <vt:lpstr>YouSheBiaoTiHei</vt:lpstr>
      <vt:lpstr>OPPOSans-R</vt:lpstr>
      <vt:lpstr>Segoe UI</vt:lpstr>
      <vt:lpstr>Calibri Light</vt:lpstr>
      <vt:lpstr>Wingdings</vt:lpstr>
      <vt:lpstr>Office Theme</vt:lpstr>
      <vt:lpstr>《减重手术围术期护理指南2021》解读</vt:lpstr>
      <vt:lpstr>PowerPoint Presentation</vt:lpstr>
      <vt:lpstr>PowerPoint Presentation</vt:lpstr>
      <vt:lpstr>指南概况</vt:lpstr>
      <vt:lpstr>PowerPoint Presentation</vt:lpstr>
      <vt:lpstr>指南内容解读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2024-09-16T20:27:26.416</cp:lastPrinted>
  <dcterms:created xsi:type="dcterms:W3CDTF">2024-09-16T12:27:26Z</dcterms:created>
  <dcterms:modified xsi:type="dcterms:W3CDTF">2024-09-16T12:27:31Z</dcterms:modified>
</cp:coreProperties>
</file>