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117503-E80D-4C2A-B262-2110338D2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B0054B-8935-4D6E-B70E-B438BD6F8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66CAE-CFA1-4282-B14D-06027833E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781845-1190-4016-84D8-9F199C977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CB30BB-7E70-4CFD-9DC1-21146298F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D72B04-DA20-4D0A-861D-8FEDFD6D0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D5D5F3-867C-43AA-A2B5-4FF12DD3C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FC0238-96D9-48C3-8B3A-DBC50A164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A75EB8-D2C5-4FDF-96FB-6B96D096A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2D63F4-8874-4F18-A1C2-5781A9888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F4CC7-23CB-449A-873A-0B41860C9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00221315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预防传染病的关键措施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传染病概述与分类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社区防控策略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医疗机构应对策略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政府部门职责与政策支持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传染病概述与分类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15" r="3361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670" r="2467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670" r="2467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传染病定义及特点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大多数传染病具有传染性、流行性、季节性、地方性等特点。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传染病是由各种病原体引起的能在人与人、动物与动物或人与动物之间相互传播的一类疾病。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呼吸道传染病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消化道传染病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血液及性传播疾病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虫媒及动物源性传染病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常见传染病类型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如痢疾、伤寒、甲型肝炎等，通过食物、饮水传播。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如流感、麻疹、肺结核等，通过飞沫、尘埃传播。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如疟疾、登革热、狂犬病等，通过昆虫叮咬或动物接触传播。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如艾滋病、乙肝、丙肝等，通过血液、性接触传播。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直接接触传播、空气飞沫传播、食物和饮水传播、虫媒及动物传播等。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儿童、老年人、孕妇、慢性病患者等免疫力较低的人群更容易感染传染病。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易感人群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传播途径与易感人群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经常洗手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避免用手触摸面部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呼吸道卫生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定期清洁和消毒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保持良好个人卫生习惯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用肥皂和流动水彻底清洗双手，特别是在接触公共物品、打喷嚏或咳嗽后。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尽量减少用手触摸眼睛、鼻子和嘴巴，以降低病毒进入体内的风险。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保持居住和工作环境的清洁，定期消毒常接触的物体和表面。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咳嗽或打喷嚏时，用纸巾或肘部遮住口鼻，避免直接用手遮挡。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及时接种疫苗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了解疫苗信息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遵循接种计划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376" r="237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444" r="3444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66" r="556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接种疫苗增强免疫力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根据当地卫生部门的建议，及时接种针对特定传染病的疫苗。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在接种疫苗前，了解疫苗的种类、接种程序和可能的不良反应。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按照卫生部门的接种计划，完成所有必要的疫苗接种。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避免密切接触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注意饮食安全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避免前往人群密集场所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减少不必要的旅行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避免接触传染源和高风险场所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尽量减少与患病者的密切接触，特别是在他们打喷嚏、咳嗽或发烧时。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在传染病高发期，尽量避免前往人群密集、空气流通差的场所。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避免食用未煮熟或受污染的食物，确保饮用的水源安全。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在传染病流行期间，尽量减少不必要的旅行，特别是前往疫情严重的地区。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社区防控策略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定期清理垃圾、消除积水等卫生死角，保持社区环境整洁。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整治环境卫生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250" r="15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灭鼠灭蝇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对公共场所、交通工具等定期进行消毒处理，降低病原体传播风险。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开展灭鼠灭蝇等病媒生物防制工作，切断疾病传播途径。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加强社区环境卫生管理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通过宣传册、海报、讲座等形式，向社区居民普及传染病防控知识。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4750" b="14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普及健康知识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教育居民养成良好卫生习惯，如勤洗手、戴口罩、保持社交距离等。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提高防护意识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鼓励居民保持充足睡眠、均衡饮食、适度锻炼等健康生活方式，提高身体免疫力。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倡导健康生活方式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开展健康教育与宣传工作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https://d.book118.com/466002213155010050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2024-09-16T02:44:13.286</cp:lastPrinted>
  <dcterms:created xsi:type="dcterms:W3CDTF">2024-09-15T18:44:13Z</dcterms:created>
  <dcterms:modified xsi:type="dcterms:W3CDTF">2024-09-15T18:44:15Z</dcterms:modified>
</cp:coreProperties>
</file>