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2695F-1D05-48E1-BD87-BC8E3C96F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870F4-CCC5-499C-9CE8-CB2F75409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C2E59-0DC5-499E-A4C0-E68C4125A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4A167-F418-4BB4-BC4A-406B0CF4B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CDD12D-708D-4118-AEBE-6278A0E74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71FFC8-303D-4DB0-BCE1-FD2DD0CEA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70CE73-1D17-407B-81D7-67EB2E7AC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476E3E-BDC5-4880-9372-DF4E46ABD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7625C-06F7-4F4D-B26D-3BD9BEEA5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D8264-1071-4FEC-9520-0608FC828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A163A-AE96-43F5-BF96-FFFB197E4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002215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高端氟产品类药物项目建设进度和成果汇报课件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项目建设进度汇报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生产线建设及产能规划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市场营销策略及推广计划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项目风险分析及应对措施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氟产品类药物市场规模逐年增长，预计未来几年将持续扩大。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目前，国内外多家企业在氟产品类药物市场占据一定份额，但市场集中度有待提高。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随着医药行业的快速发展，氟产品类药物市场需求不断增长，同时，国家政策的支持也为氟产品类药物市场提供了广阔的发展空间。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氟产品类药物市场现状及趋势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项目建设目标与意义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本项目旨在研发具有自主知识产权的高端氟产品类药物，打破国外技术垄断，提高我国氟产品类药物的自主创新能力和市场竞争力。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本项目的实施将有力推动我国氟产品类药物产业的发展，提升我国医药行业的整体水平，同时为患者提供更多、更好的治疗选择，具有重要的社会意义和经济价值。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本项目得到了多家知名投资机构的关注和支持，包括XX创投、XX资本等。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项目团队积极寻求与国内外优秀企业、高校和科研机构的合作，目前已与XX大学、XX研究所等建立了紧密的合作关系，共同推进项目的研发进程。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项目投资及合作方介绍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项目建设进度汇报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https://d.book118.com/466002215010010103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2024-09-28T03:11:34.734</cp:lastPrinted>
  <dcterms:created xsi:type="dcterms:W3CDTF">2024-09-27T19:11:34Z</dcterms:created>
  <dcterms:modified xsi:type="dcterms:W3CDTF">2024-09-27T19:11:36Z</dcterms:modified>
</cp:coreProperties>
</file>