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B2590-6FCC-437A-9D2B-1731D213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01F1A-7F67-41B2-B6B4-FEDDF33ED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4ECB2-A400-4328-BCAE-DBBFFAEC5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A80DB-6590-4AC0-BB86-6EFC80CD2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5DF56-D93F-4716-9809-397813E4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D6458C-CFE4-4977-911D-6E209E00E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FBB4A-DE98-4260-966B-867E95BA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2C471-1781-445B-B128-ED6109190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39796-8797-417A-A48E-53513B3B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C889A-9061-4F1E-978A-B2FB1938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9CC0B-F72E-4D80-A5A7-4D78C58E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0300120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环保型农业制剂项目评价分析报告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产品性能评价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社会效益与环境影响评价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项目存在问题与改进建议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随着全球环保意识的提高，环保型农业制剂受到越来越多国家和地区的青睐，市场需求持续增长。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国内外市场需求概述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本项目主要面向国内外绿色农业、有机农业市场，提供环保、高效、安全的农业制剂产品。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消费者对于环保、健康、安全的农产品需求日益增强，环保型农业制剂符合这一趋势，具有广阔的市场前景。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环保型农业制剂市场需求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研发、生产并推广环保型农业制剂，替代传统化学农药，降低农业生产对环境的污染，提高农产品质量与安全水平。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项目成功后，预计能够显著提高环保型农业制剂的市场占有率，推动绿色农业、有机农业的发展，同时为企业带来可观的经济效益和社会效益。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制定具体的成果指标，如环保型农业制剂的年销售量、市场占有率、客户满意度等，以便对项目成果进行量化评估。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成果指标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本报告旨在对环保型农业制剂项目进行全面、客观的评价分析，为项目决策提供科学依据。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报告涵盖了项目的市场需求、技术可行性、经济效益、社会效益等方面，重点对项目的创新性、实用性、可持续性进行评价分析。同时，报告还将对项目存在的风险和挑战进行提示，并提出相应的对策建议。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成功研发出高效、低毒、环保的农业制剂原型。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建立了完善的研发流程和质量控制体系。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研发阶段成果及挑战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研发阶段成果及挑战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培养了一支高素质的研发团队，为后续研究奠定了基础。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研发阶段成果及挑战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研发过程中遇到技术瓶颈，需要不断尝试和优化实验方案。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与传统农业制剂相比，环保型制剂的成本较高，需要进一步降低成本。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试验阶段成果及挑战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在多个试验田进行了大规模的田间试验，验证了环保型农业制剂的效果和安全性。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积累了大量的试验数据，为产品推广提供了有力支持。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与多家农业科研机构合作，共同推进环保型农业制剂的研究和应用。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393" b="1039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试验阶段成果及挑战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试验阶段成果及挑战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试验过程中遇到气候变化等不可控因素，对试验结果产生了一定影响。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部分试验田的管理不够规范，导致数据收集和分析存在一定难度。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与多家农资经销商建立了合作关系，拓展了产品销售渠道。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成功将环保型农业制剂推向市场，获得了广大农户的认可和好评。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推广阶段成果及挑战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推广阶段成果及挑战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推广阶段成果及挑战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市场竞争激烈，需要不断加大产品宣传和推广力度。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部分农户对新产品持观望态度，需要加强产品示范和宣传工作。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需要进一步完善售后服务体系，提高客户满意度。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https://d.book118.com/466003001200010100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2024-09-24T22:13:03.613</cp:lastPrinted>
  <dcterms:created xsi:type="dcterms:W3CDTF">2024-09-24T14:13:03Z</dcterms:created>
  <dcterms:modified xsi:type="dcterms:W3CDTF">2024-09-24T14:13:06Z</dcterms:modified>
</cp:coreProperties>
</file>