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3BC0E-C0C4-4190-B837-94EF7239F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7695-807A-4BE6-8500-2625FBFA5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E4092-D3C4-4D48-BBCD-F7A75240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D68FF-65DF-4AD2-B33F-E968F1E1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359AA-0387-4DF7-AC37-9247BB9D0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16654-0A5B-44AD-85B4-21DC28D0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16E30-D5F0-4AF7-92A5-4BA958A47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8D9E5-E681-4AB6-A3EC-3F6F2941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1E6D5-43B1-4F15-B0DE-AB5C7DCD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8289A-B332-4498-BF25-C953B429A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F316A-E6F4-4E96-95DD-F2750717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403" r:id="rId2"/>
    <p:sldLayoutId id="2147493404" r:id="rId3"/>
    <p:sldLayoutId id="2147493405" r:id="rId4"/>
    <p:sldLayoutId id="2147493406" r:id="rId5"/>
    <p:sldLayoutId id="2147493407" r:id="rId6"/>
    <p:sldLayoutId id="2147493408" r:id="rId7"/>
    <p:sldLayoutId id="2147493409" r:id="rId8"/>
    <p:sldLayoutId id="2147493410" r:id="rId9"/>
    <p:sldLayoutId id="2147493411" r:id="rId10"/>
    <p:sldLayoutId id="21474934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05023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2024年智慧城市的起步年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智慧城市的发展历程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智慧城市建设的主要内容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智慧城市建设的挑战与机遇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智慧城市建设的关键技术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智慧城市建设的实践案例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2008年IBM提出“智慧地球”的概念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2010年欧盟提出“智慧城市”计划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2012年中国首次提出“智慧城市”建设目标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2014年住建部发布《智慧城市评价指标体系》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起步阶段：2008年-2015年，智慧城市概念提出并开始试点建设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探索阶段：2016年-2018年，智慧城市在国内快速铺开，多种技术融合应用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推进阶段：2019年-2022年，智慧城市建设进入高质量发展期，注重实效和民生服务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未来展望：2023年-2025年，智慧城市将进一步与数字经济、可持续发展等深度融合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2024年作为起步年的意义</a:t>
            </a:r>
            <a:endParaRPr lang="zh-CN" altLang="en-US"/>
          </a:p>
        </p:txBody>
      </p:sp>
      <p:sp>
        <p:nvSpPr>
          <p:cNvPr id="10491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政策支持：政府出台相关政策，推动智慧城市建设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技术发展：物联网、人工智能等技术的成熟为智慧城市建设提供了有力支撑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市场需求：随着城市化进程加速，人们对智慧城市的需求日益增长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经济效益：智慧城市的建设将带动相关产业的发展，创造经济效益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未来智慧城市的发展趋势</a:t>
            </a:r>
            <a:endParaRPr lang="zh-CN" altLang="en-US"/>
          </a:p>
        </p:txBody>
      </p:sp>
      <p:sp>
        <p:nvSpPr>
          <p:cNvPr id="10491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人工智能技术广泛应用，提升城市治理水平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物联网技术推动城市智能化，实现万物互联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5G技术助力智慧城市建设，提升信息传输效率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绿色环保理念深入人心，推动城市可持续发展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智慧城市建设的主要内容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智慧交通系统</a:t>
            </a:r>
            <a:endParaRPr lang="zh-CN" altLang="en-US"/>
          </a:p>
        </p:txBody>
      </p:sp>
      <p:sp>
        <p:nvSpPr>
          <p:cNvPr id="10493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介绍智慧交通系统的定义、功能和特点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介绍智慧交通系统在智慧城市建设中的作用和意义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分析智慧交通系统的技术实现方式和未来发展趋势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探讨智慧交通系统在城市交通管理中的应用和优势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智慧能源系统</a:t>
            </a:r>
            <a:endParaRPr lang="zh-CN" altLang="en-US"/>
          </a:p>
        </p:txBody>
      </p:sp>
      <p:sp>
        <p:nvSpPr>
          <p:cNvPr id="1049398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定义：智慧能源系统是一种基于物联网技术的能源管理系统，通过智能化监测、控制和优化能源的分配和使用，提高能源利用效率，降低能源消耗和碳排放。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0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0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8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0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关键技术：物联网、大数据、云计算、人工智能等。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1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14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6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8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应用场景：工业园区、商业中心、居民小区等。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22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4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6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建设意义：推动能源结构转型，促进绿色发展，提高城市可持续发展能力。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智慧建筑和家居系统</a:t>
            </a:r>
            <a:endParaRPr lang="zh-CN" altLang="en-US"/>
          </a:p>
        </p:txBody>
      </p:sp>
      <p:sp>
        <p:nvSpPr>
          <p:cNvPr id="10494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智慧建筑和家居系统的优势：节能、环保、高效、便捷，能够提高人们的生活质量和幸福感。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智慧建筑和家居系统的发展趋势：随着物联网、人工智能等技术的不断发展，智慧建筑和家居系统将更加普及和智能化。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智慧建筑：利用智能化技术，实现建筑设备的自动化控制和智能化管理，提高建筑能源利用效率和室内环境质量。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智慧家居系统：通过智能化技术，实现家庭设备的互联互通和智能化控制，提高家庭生活的便利性和舒适度。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智慧公共服务系统</a:t>
            </a:r>
            <a:endParaRPr lang="zh-CN" altLang="en-US"/>
          </a:p>
        </p:txBody>
      </p:sp>
      <p:sp>
        <p:nvSpPr>
          <p:cNvPr id="10495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智慧教育：利用信息技术优化教育资源配置，提高教育公平和质量。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智慧医疗：通过信息化手段提高医疗服务的效率和质量。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智慧交通：通过智能化手段缓解城市交通拥堵问题，提高出行效率。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智慧社区：整合社区资源，提高社区服务水平，打造宜居社区环境。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智慧城市建设的关键技术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大数据和云计算技术</a:t>
            </a:r>
            <a:endParaRPr lang="zh-CN" altLang="en-US"/>
          </a:p>
        </p:txBody>
      </p:sp>
      <p:sp>
        <p:nvSpPr>
          <p:cNvPr id="104966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大数据技术：智慧城市需要处理大量的数据，大数据技术能够实现高效的数据存储、处理和分析，为智慧城市的建设提供数据支持。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云计算技术：云计算技术能够提供灵活的资源和服务，为智慧城市的建设提供计算和存储资源，实现数据共享和服务的快速部署。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人工智能技术：人工智能技术能够实现智能感知、智能分析和智能控制，为智慧城市的建设提供智能化支持。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物联网技术：物联网技术能够实现城市各个领域的互联互通，为智慧城市的建设提供全面的信息感知和数据采集能力。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物联网和传感器技术</a:t>
            </a:r>
            <a:endParaRPr lang="zh-CN" altLang="en-US"/>
          </a:p>
        </p:txBody>
      </p:sp>
      <p:sp>
        <p:nvSpPr>
          <p:cNvPr id="104972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物联网技术：实现物与物之间的连接，为智慧城市建设提供数据支持。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传感器技术：监测城市环境、设施等数据，为智慧城市提供实时数据。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应用场景：智能交通、智能安防、智能环保等领域。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发展趋势：与人工智能、云计算等技术融合发展，提高智慧城市的智能化水平。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人工智能和机器学习技术</a:t>
            </a:r>
            <a:endParaRPr lang="zh-CN" altLang="en-US"/>
          </a:p>
        </p:txBody>
      </p:sp>
      <p:sp>
        <p:nvSpPr>
          <p:cNvPr id="104979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9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9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9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9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80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802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人工智能技术：在智慧城市建设中，人工智能技术可以用于智能交通、智能安防、智能环保等领域，提高城市运行效率和管理水平。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04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机器学习技术：机器学习技术能够让城市系统自动识别和预测城市运行中的问题，例如交通拥堵、安全隐患等，为城市管理者提供决策支持。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06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数据处理和分析技术：智慧城市建设需要处理大量的数据，包括传感器数据、视频数据等，数据处理和分析技术能够提供高效、准确的数据处理和分析能力。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08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云计算技术：云计算技术可以为智慧城市建设提供强大的计算和存储能力，支持各种智慧城市应用的运行和管理。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81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https://d.book118.com/466005023015010041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+中文正文</vt:lpstr>
      <vt:lpstr>Office Theme</vt:lpstr>
      <vt:lpstr>2024年智慧城市的起步年</vt:lpstr>
      <vt:lpstr>目录</vt:lpstr>
      <vt:lpstr>添加章节标题</vt:lpstr>
      <vt:lpstr>智慧城市的发展历程</vt:lpstr>
      <vt:lpstr>智慧城市的起源</vt:lpstr>
      <vt:lpstr>智慧城市的发展阶段</vt:lpstr>
      <vt:lpstr>2024年作为起步年的意义</vt:lpstr>
      <vt:lpstr>未来智慧城市的发展趋势</vt:lpstr>
      <vt:lpstr>智慧城市建设的主要内容</vt:lpstr>
      <vt:lpstr>智慧交通系统</vt:lpstr>
      <vt:lpstr>智慧能源系统</vt:lpstr>
      <vt:lpstr>智慧建筑和家居系统</vt:lpstr>
      <vt:lpstr>智慧公共服务系统</vt:lpstr>
      <vt:lpstr>智慧城市建设的关键技术</vt:lpstr>
      <vt:lpstr>大数据和云计算技术</vt:lpstr>
      <vt:lpstr>物联网和传感器技术</vt:lpstr>
      <vt:lpstr>人工智能和机器学习技术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2024-09-07T19:34:05.840</cp:lastPrinted>
  <dcterms:created xsi:type="dcterms:W3CDTF">2024-09-07T11:34:05Z</dcterms:created>
  <dcterms:modified xsi:type="dcterms:W3CDTF">2024-09-07T11:34:08Z</dcterms:modified>
</cp:coreProperties>
</file>