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1F9204A-E4C8-49AD-9A85-0C137F33792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E2EA198-9DC1-414F-AF80-A6E5E980D0B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25FBD75-759F-4C6C-8F47-4DBEF0A9C29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07C7BD2-C3D3-4575-B7F6-025E63C6278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ABB8570-B119-4A4F-B4F8-90195C08A14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BBEEF1E-130B-4102-873C-7D22697BAEF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DB6F979-C28F-4190-91D2-B39FA578FA2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F4303D1-D111-4F58-AFA3-A39D6DB2A5C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10CA037-AB6D-43E3-836A-4A4A1F40605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70196A1-2FBF-447B-827B-59DCBF3D023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849D087-F222-40D2-AA6E-805C5A4F97B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66010203113010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10600" y="6356350"/>
            <a:ext cx="2743200" cy="36512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900">
                <a:solidFill>
                  <a:srgbClr val="000000">
                    <a:alpha val="100000"/>
                  </a:srgbClr>
                </a:solidFill>
                <a:latin typeface="Microsoft Yahei"/>
                <a:ea typeface="Microsoft Yahei"/>
                <a:cs typeface="Microsoft Yahei"/>
              </a:rPr>
              <a:t>1</a:t>
            </a:r>
            <a:endParaRPr lang="en-US" sz="1100"/>
          </a:p>
        </p:txBody>
      </p:sp>
      <p:sp>
        <p:nvSpPr>
          <p:cNvPr id="5" name="TextBox 5"/>
          <p:cNvSpPr txBox="1"/>
          <p:nvPr/>
        </p:nvSpPr>
        <p:spPr>
          <a:xfrm>
            <a:off x="2341326" y="1791812"/>
            <a:ext cx="7509349" cy="1976018"/>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chemeClr val="accent1">
                    <a:alpha val="100000"/>
                  </a:schemeClr>
                </a:solidFill>
                <a:latin typeface="Microsoft Yahei"/>
                <a:ea typeface="Microsoft Yahei"/>
                <a:cs typeface="Microsoft Yahei"/>
              </a:rPr>
              <a:t>少数民族民歌</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743585" y="2586597"/>
            <a:ext cx="1297305" cy="1739265"/>
          </a:xfrm>
          <a:prstGeom prst="rect">
            <a:avLst/>
          </a:prstGeom>
          <a:noFill/>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00">
                <a:solidFill>
                  <a:srgbClr val="FDFCFC">
                    <a:alpha val="100000"/>
                  </a:srgbClr>
                </a:solidFill>
                <a:latin typeface="微软雅黑"/>
                <a:ea typeface="微软雅黑"/>
                <a:cs typeface="微软雅黑"/>
              </a:rPr>
              <a:t>目 录</a:t>
            </a:r>
          </a:p>
        </p:txBody>
      </p:sp>
      <p:sp>
        <p:nvSpPr>
          <p:cNvPr id="4" name="TextBox 4"/>
          <p:cNvSpPr txBox="1"/>
          <p:nvPr/>
        </p:nvSpPr>
        <p:spPr>
          <a:xfrm>
            <a:off x="1787622" y="2346885"/>
            <a:ext cx="792480" cy="2405928"/>
          </a:xfrm>
          <a:prstGeom prst="rect">
            <a:avLst/>
          </a:prstGeom>
          <a:noFill/>
        </p:spPr>
        <p:txBody>
          <a:bodyPr vert="eaVert" wrap="square" lIns="91440" tIns="45720" rIns="91440" bIns="45720" rtlCol="0" anchor="t" anchorCtr="0">
            <a:normAutofit fontScale="25000"/>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3924">
                <a:solidFill>
                  <a:srgbClr val="FDFCFC">
                    <a:alpha val="100000"/>
                  </a:srgbClr>
                </a:solidFill>
                <a:latin typeface="Calibri"/>
                <a:ea typeface="Calibri"/>
                <a:cs typeface="Calibri"/>
              </a:rPr>
              <a:t>contents</a:t>
            </a:r>
          </a:p>
        </p:txBody>
      </p:sp>
      <p:sp>
        <p:nvSpPr>
          <p:cNvPr id="5" name="TextBox 5"/>
          <p:cNvSpPr txBox="1"/>
          <p:nvPr/>
        </p:nvSpPr>
        <p:spPr>
          <a:xfrm>
            <a:off x="4926105" y="1525786"/>
            <a:ext cx="6219401" cy="4048125"/>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buFont typeface="Arial"/>
              <a:buChar char="•"/>
            </a:pPr>
            <a:r>
              <a:rPr lang="en-US" sz="2025" b="1">
                <a:solidFill>
                  <a:schemeClr val="accent1">
                    <a:alpha val="100000"/>
                  </a:schemeClr>
                </a:solidFill>
                <a:latin typeface="Microsoft Yahei"/>
                <a:ea typeface="Microsoft Yahei"/>
                <a:cs typeface="Microsoft Yahei"/>
              </a:rPr>
              <a:t>少数民族民歌概述</a:t>
            </a:r>
          </a:p>
          <a:p>
            <a:pPr marL="203200" lvl="0" indent="-203200" algn="l">
              <a:lnSpc>
                <a:spcPct val="150000"/>
              </a:lnSpc>
              <a:buFont typeface="Arial"/>
              <a:buChar char="•"/>
            </a:pPr>
            <a:r>
              <a:rPr lang="en-US" sz="2025" b="1">
                <a:solidFill>
                  <a:schemeClr val="accent1">
                    <a:alpha val="100000"/>
                  </a:schemeClr>
                </a:solidFill>
                <a:latin typeface="Microsoft Yahei"/>
                <a:ea typeface="Microsoft Yahei"/>
                <a:cs typeface="Microsoft Yahei"/>
              </a:rPr>
              <a:t>少数民族歌手介绍</a:t>
            </a:r>
          </a:p>
          <a:p>
            <a:pPr marL="203200" lvl="0" indent="-203200" algn="l">
              <a:lnSpc>
                <a:spcPct val="150000"/>
              </a:lnSpc>
              <a:buFont typeface="Arial"/>
              <a:buChar char="•"/>
            </a:pPr>
            <a:r>
              <a:rPr lang="en-US" sz="2025" b="1">
                <a:solidFill>
                  <a:schemeClr val="accent1">
                    <a:alpha val="100000"/>
                  </a:schemeClr>
                </a:solidFill>
                <a:latin typeface="Microsoft Yahei"/>
                <a:ea typeface="Microsoft Yahei"/>
                <a:cs typeface="Microsoft Yahei"/>
              </a:rPr>
              <a:t>少数民族民歌的演唱技巧与风格</a:t>
            </a:r>
          </a:p>
          <a:p>
            <a:pPr marL="203200" lvl="0" indent="-203200" algn="l">
              <a:lnSpc>
                <a:spcPct val="150000"/>
              </a:lnSpc>
              <a:buFont typeface="Arial"/>
              <a:buChar char="•"/>
            </a:pPr>
            <a:r>
              <a:rPr lang="en-US" sz="2025" b="1">
                <a:solidFill>
                  <a:schemeClr val="accent1">
                    <a:alpha val="100000"/>
                  </a:schemeClr>
                </a:solidFill>
                <a:latin typeface="Microsoft Yahei"/>
                <a:ea typeface="Microsoft Yahei"/>
                <a:cs typeface="Microsoft Yahei"/>
              </a:rPr>
              <a:t>少数民族民歌的文化内涵与社会价值</a:t>
            </a:r>
          </a:p>
          <a:p>
            <a:pPr marL="203200" lvl="0" indent="-203200" algn="l">
              <a:lnSpc>
                <a:spcPct val="150000"/>
              </a:lnSpc>
              <a:buFont typeface="Arial"/>
              <a:buChar char="•"/>
            </a:pPr>
            <a:r>
              <a:rPr lang="en-US" sz="2025" b="1">
                <a:solidFill>
                  <a:schemeClr val="accent1">
                    <a:alpha val="100000"/>
                  </a:schemeClr>
                </a:solidFill>
                <a:latin typeface="Microsoft Yahei"/>
                <a:ea typeface="Microsoft Yahei"/>
                <a:cs typeface="Microsoft Yahei"/>
              </a:rPr>
              <a:t>少数民族民歌的传承与发展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10600" y="6356350"/>
            <a:ext cx="2743200" cy="36512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900">
                <a:solidFill>
                  <a:srgbClr val="000000">
                    <a:alpha val="100000"/>
                  </a:srgbClr>
                </a:solidFill>
                <a:latin typeface="Microsoft Yahei"/>
                <a:ea typeface="Microsoft Yahei"/>
                <a:cs typeface="Microsoft Yahei"/>
              </a:rPr>
              <a:t>3</a:t>
            </a:r>
            <a:endParaRPr lang="en-US" sz="1100"/>
          </a:p>
        </p:txBody>
      </p:sp>
      <p:sp>
        <p:nvSpPr>
          <p:cNvPr id="3" name="TextBox 3"/>
          <p:cNvSpPr txBox="1"/>
          <p:nvPr/>
        </p:nvSpPr>
        <p:spPr>
          <a:xfrm>
            <a:off x="4821470" y="1107163"/>
            <a:ext cx="2550260" cy="17713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8400">
                <a:solidFill>
                  <a:schemeClr val="accent1">
                    <a:alpha val="50000"/>
                  </a:schemeClr>
                </a:solidFill>
                <a:latin typeface="Microsoft Yahei"/>
                <a:ea typeface="Microsoft Yahei"/>
                <a:cs typeface="Microsoft Yahei"/>
              </a:rPr>
              <a:t>01</a:t>
            </a:r>
          </a:p>
        </p:txBody>
      </p:sp>
      <p:sp>
        <p:nvSpPr>
          <p:cNvPr id="4" name="TextBox 4"/>
          <p:cNvSpPr txBox="1"/>
          <p:nvPr/>
        </p:nvSpPr>
        <p:spPr>
          <a:xfrm>
            <a:off x="3234635" y="3625549"/>
            <a:ext cx="5723930" cy="237895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525" b="1">
                <a:solidFill>
                  <a:schemeClr val="accent1">
                    <a:alpha val="100000"/>
                  </a:schemeClr>
                </a:solidFill>
                <a:latin typeface="Microsoft Yahei"/>
                <a:ea typeface="Microsoft Yahei"/>
                <a:cs typeface="Microsoft Yahei"/>
              </a:rPr>
              <a:t>少数民族民歌概述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少数民族民歌是指中国各少数民族在长期历史发展过程中创造和传承的，具有本民族独特风格和特色的歌曲。</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特点</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少数民族民歌具有多样性、地域性、民族性、口头性等特点。它们反映了各民族的历史、文化、生活习俗和审美观念，是各民族文化的重要组成部分。</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8156" r="2815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917" r="16917"/>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早在古代，各少数民族就有了自己的歌曲和舞蹈。这些歌曲多以口头传承的形式存在，反映了当时各民族的生产生活和社会状况。</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古代时期</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随着社会的发展和时代的变迁，少数民族民歌也不断发展创新。一些具有时代特色的新民歌应运而生，同时一些传统民歌也得到了更好的保护和传承。</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近现代时期</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少数民族民歌的历史与发展</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4906" r="2490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分类</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少数民族民歌可以按照不同的标准进行分类，如按照演唱场合可以分为劳动歌、仪式歌、情歌等；按照民族可以分为蒙古族民歌、藏族民歌、维吾尔族民歌等。</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内容</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少数民族民歌的内容丰富多彩，涉及各民族的历史文化、风土人情、生产生活等各个方面。它们以生动的形象和朴实的语言，表达了各族人民的思想感情和对美好生活的向往。</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少数民族民歌的分类与内容</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10600" y="6356350"/>
            <a:ext cx="2743200" cy="36512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900">
                <a:solidFill>
                  <a:srgbClr val="000000">
                    <a:alpha val="100000"/>
                  </a:srgbClr>
                </a:solidFill>
                <a:latin typeface="Microsoft Yahei"/>
                <a:ea typeface="Microsoft Yahei"/>
                <a:cs typeface="Microsoft Yahei"/>
              </a:rPr>
              <a:t>3</a:t>
            </a:r>
            <a:endParaRPr lang="en-US" sz="1100"/>
          </a:p>
        </p:txBody>
      </p:sp>
      <p:sp>
        <p:nvSpPr>
          <p:cNvPr id="3" name="TextBox 3"/>
          <p:cNvSpPr txBox="1"/>
          <p:nvPr/>
        </p:nvSpPr>
        <p:spPr>
          <a:xfrm>
            <a:off x="4821470" y="1107163"/>
            <a:ext cx="2550260" cy="17713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8400">
                <a:solidFill>
                  <a:schemeClr val="accent1">
                    <a:alpha val="50000"/>
                  </a:schemeClr>
                </a:solidFill>
                <a:latin typeface="Microsoft Yahei"/>
                <a:ea typeface="Microsoft Yahei"/>
                <a:cs typeface="Microsoft Yahei"/>
              </a:rPr>
              <a:t>02</a:t>
            </a:r>
          </a:p>
        </p:txBody>
      </p:sp>
      <p:sp>
        <p:nvSpPr>
          <p:cNvPr id="4" name="TextBox 4"/>
          <p:cNvSpPr txBox="1"/>
          <p:nvPr/>
        </p:nvSpPr>
        <p:spPr>
          <a:xfrm>
            <a:off x="3234635" y="3625549"/>
            <a:ext cx="5723930" cy="237895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525" b="1">
                <a:solidFill>
                  <a:schemeClr val="accent1">
                    <a:alpha val="100000"/>
                  </a:schemeClr>
                </a:solidFill>
                <a:latin typeface="Microsoft Yahei"/>
                <a:ea typeface="Microsoft Yahei"/>
                <a:cs typeface="Microsoft Yahei"/>
              </a:rPr>
              <a:t>少数民族歌手介绍</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939" r="3293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著名藏族歌手，以其独特的嗓音和深情的演唱风格著称，代表作品《高原红》、《神奇的九寨》等。</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容中尔甲</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满族女歌手，中国流行乐坛的代表人物之一，以其宽广的音域和细腻的情感表达闻名，代表作品《征服》、《一笑而过》等。</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那英</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容中尔甲与那英</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7766" b="27766"/>
          <a:stretch>
            <a:fillRect/>
          </a:stretch>
        </p:blipFill>
        <p:spPr>
          <a:xfrm>
            <a:off x="3909691" y="1250241"/>
            <a:ext cx="7848600" cy="5248276"/>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土家族女歌手，以其独特的民族风格和多元化的音乐才华受到关注，代表作品《千面》、《宝藏》等。</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蒙古族女歌手，被誉为“草原天籁”，以其纯净的嗓音和深情的演唱风格著称，代表作品《套马杆》、《火红的萨日朗》等。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阿朵与乌兰托娅</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乌兰托娅</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阿朵</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宋祖英与权振东</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宋祖英</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苗族女歌手，中国著名女高音歌唱家之一，以其甜美的嗓音和广泛的演唱风格闻名，代表作品《辣妹子》、《小背篓》等。</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权振东</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朝鲜族男歌手，以其独特的嗓音和深情的演唱风格受到关注，代表作品《亲爱的小孩》、《人质》等。</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苗族女歌手，被誉为“苗岭歌后”，以其独特的民族风格和甜美的嗓音著称，代表作品《苗岭飞歌》、《醉苗乡》等。</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阿幼朵</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蒙古族女歌手，以其独特的嗓音和激情四溢的演唱风格闻名，代表作品《山歌好比春江水》、《蒙古骑士》等。</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斯琴格日乐</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阿幼朵与斯琴格日乐</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吉克隽逸</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彝族女歌手，以其独特的嗓音和个性化的音乐风格受到关注，代表作品《彩色的黑》、《即刻出发》等。</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才旦卓玛</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藏族女歌手，被誉为“西藏之歌”，以其纯净的嗓音和深情的演唱风格著称，代表作品《唱支山歌给党听》、《北京的金山上》等。</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吉克隽逸与才旦卓玛</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https://d.book118.com/466010203113010045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56</Paragraphs>
  <Slides>13</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13</vt:i4>
      </vt:variant>
    </vt:vector>
  </HeadingPairs>
  <TitlesOfParts>
    <vt:vector baseType="lpstr" size="18">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2024-09-14T04:37:24.663</cp:lastPrinted>
  <dcterms:created xsi:type="dcterms:W3CDTF">2024-09-13T20:37:24Z</dcterms:created>
  <dcterms:modified xsi:type="dcterms:W3CDTF">2024-09-13T20:37:26Z</dcterms:modified>
</cp:coreProperties>
</file>