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687E-7323-4367-ADD0-CF261174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B04A7-D91E-4558-9A58-AE753648F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BE940-201A-4A3F-8EAC-4878BC235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7C6D5-13DF-4015-91AB-F45DC709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BB2F5-FBD9-46DE-94D7-D1ED5CE0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630A0F-F149-43C1-9A49-4938F9DC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63206-FAE1-4655-AFE7-9AC656E8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BAEBE-1C43-40FF-B679-FFC131CC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EE529-01FF-4522-AF8F-E9A4CC45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37D89-999B-488C-9A67-CFAA3D953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93855-3A1F-4572-8D43-597B3565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110142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儿童生长发育评估的护理方法和指导原则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儿童生长发育评估的基本概念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护理方法在儿童生长发育评估中的应用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指导原则在儿童生长发育评估中的应用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儿童生长发育评估的实践案例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047" b="9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了解儿童生长发育规律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通过对儿童生长发育的评估，可以了解儿童在生长过程中的生理、心理和行为发展规律，为制定个性化的护理计划提供依据。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及时发现潜在问题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通过对儿童生长发育的监测和评估，可以及时发现潜在的生长发育问题，如营养不良、发育迟缓、行为异常等，以便及时采取干预措施。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通过评估和指导，可以促进儿童在身体、智力、情感和社会性等方面的全面发展，为儿童的健康成长奠定基础。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个性化护理的基础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每个儿童的生长发育都有其独特的特点和规律，通过评估可以了解儿童的个体差异，为制定个性化的护理计划提供依据。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儿童生长发育评估可以早期发现潜在的生长发育问题，避免问题进一步恶化，同时也可以及时纠正不正确的护理方法。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通过对儿童生长发育的评估和指导，可以帮助家长了解儿童的生长发育状况和需求，提供正确的护理方法和建议，促进亲子关系的和谐发展。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儿童生长发育评估不仅关注儿童的身体健康，还涉及心理、情感和社会性等方面的发展。通过全面的评估和指导，可以促进儿童在各个方面得到均衡的发展。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早期发现问题的关键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指导家长正确护理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促进儿童全面发展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儿童生长发育评估的基本概念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指儿童身体各器官、系统的长大，可有相应的测量值来表示其量的变化。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指细胞、组织、器官的分化与功能成熟。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指生命体的结构和功能成为稳定的、完全发育状态，心理学的成熟是指内在自我调节机制的完成和完善状态。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反映儿童近期营养状况和评价生长发育的重要指标。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反映脑和颅骨的发育程度。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评估5岁以下儿童营养状况。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反映儿童长期营养状况和骨骼发育最合适的指标。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反映胸廓、胸背肌肉、皮下脂肪及肺的发育程度。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身高（长）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上臂围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生长发育的评估指标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受精卵形成到胎儿娩出前，共40周。胎儿完全依靠母体生存，孕母的健康状况、营养、情绪、环境等因素对胎儿的生长发育影响极大，应重视孕期保健和营养，预防孕期并发症和感染，避免接触有害环境和药物，以预防先天畸形和疾病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自胎儿娩出脐带结扎至生后28天之前。此期实际包含在婴儿期内，由于此期在生长发育和疾病方面具有非常明显的特殊性，且发病率高，死亡率高，因此单独列为婴儿期中的一个特殊时期。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出生到1周岁之前为婴儿期。是小儿生长发育最迅速的时期，对营养的需求量相对较高，但各器官系统生长发育不够成熟和完善，容易发生消化紊乱和营养性疾病。来自母体的抗体逐渐减少，自身免疫功能尚未完全成熟，抗感染能力较弱，易发生各种感染和传染性疾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生长发育的阶段和特点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1岁至满3周岁之前为幼儿期。体格生长速度较婴儿期缓慢，智能发育迅速，开始会走，活动范围渐广，语言思维和社交能力的发育日渐增速。消化系统功能仍不完善，营养的需求量仍然相对较高，易出现营养性疾病。此期小儿对危险的识别和自我保护能力都有限，因此意外伤害发生率非常高，应格外注意防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3周岁至6~7岁入小学前为学龄前期。此期儿童的体格生长速度已经减慢，处于稳步增长状态；而智能发育更为迅速，与同龄儿童和社会事物有了广泛的接触，知识面得以扩大，自理能力和初步社交能力得到锻炼。此期小儿求知欲强，是性格形成的关键时期，也是进入学校接受正规教育的准备阶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生长发育的阶段和特点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护理方法在儿童生长发育评估中的应用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评估儿童心理行为发展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通过观察儿童的行为表现、情绪反应、社交能力等，评估其心理行为发展状况。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评估家庭环境和社会因素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了解儿童的家庭环境、父母教育方式、社会文化背景等，以全面评估儿童的生长发育。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评估儿童生长发育状况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通过测量身高、体重、头围等指标，评估儿童的生长速度和营养状况。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根据评估结果，确定儿童是否存在生长发育迟缓、营养不良、心理行为问题等。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确定生长发育问题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针对存在的问题，分析可能的原因，如遗传、营养、疾病、环境等。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根据诊断结果，制定相应的护理计划，包括营养支持、心理干预、康复训练等。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为儿童提供均衡的饮食，增加蛋白质、维生素、矿物质等营养素的摄入，促进生长发育。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针对儿童的心理行为问题，进行心理干预和辅导，改善其情绪状态和行为表现。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对于存在运动发育迟缓或障碍的儿童，进行相应的康复训练，提高其运动能力。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https://d.book118.com/466011014240010055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2024-09-23T17:02:36.938</cp:lastPrinted>
  <dcterms:created xsi:type="dcterms:W3CDTF">2024-09-23T09:02:36Z</dcterms:created>
  <dcterms:modified xsi:type="dcterms:W3CDTF">2024-09-23T09:02:39Z</dcterms:modified>
</cp:coreProperties>
</file>