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3A468B-9931-4E79-AD64-812B3EBBC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90A699-9124-4840-9488-75966490F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E233E-7898-4263-A939-F76E05A71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4ACE05-10BD-4ED3-A918-85D651D60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4CC032-81E6-4619-A232-A327C39FE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1DE970-555A-43D9-9728-FC125147A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888653-E3FD-45FF-B39A-8EEE94E34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623074-F231-47B8-AF1B-31178B1E8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19FC7B-0002-4EFB-A7B5-400687BA9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02D858-1176-4944-96CC-1E1A0A38B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D2FEA-41EB-4F34-B410-1BF167640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014143155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PPT课件护理查房结束语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总结本次护理查房的主要内容和重点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强调护理查房的重要性和意义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提出下一步的改进措施和建议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感谢参与本次护理查房的人员和组织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预告下一次护理查房的时间和主题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总结本次护理查房的主要内容和重点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提高患者对自身疾病的认知和自我管理能力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通过讲解、讨论和案例分析，使患者和家属了解疾病的基本知识、预防措施和日常护理要点，提高患者的自我护理意识和能力。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本次护理查房的主题和目标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主要内容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介绍疾病的定义、分类和发病机制，使患者和家属对疾病有基本的认识。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讲解疾病的预防措施，包括饮食、运动、生活习惯等方面的注意事项。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1836" r="11836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5652" r="15652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5652" r="15652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本次护理查房的主要内容和重点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分析日常护理要点，包括病情监测、用药指导、并发症的预防和处理等方面的知识。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967" b="796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本次护理查房的主要内容和重点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强调自我管理在疾病治疗中的重要性，鼓励患者积极参与自我护理。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针对患者的具体情况，提供个性化的护理建议和指导。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提醒患者定期复查和及时就医，确保病情得到有效控制。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本次护理查房的主要内容和重点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强调护理查房的重要性和意义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250" r="2325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护理查房是提高护理质量的重要手段，通过定期对患者的病情状况、自身认知情况进行了解，有助于及时发现和解决护理过程中存在的问题，提高护理效果。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护理查房能够促进医护人员之间的交流与合作，提高团队协作能力，从而提升整体护理水平。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护理查房对提高护理质量的作用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59" r="3245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481" r="324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护理查房对提升护士专业素养的意义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护理查房过程中，护士需要运用沟通技巧、观察能力等综合能力，与患者和医生进行有效沟通，有助于提高护士的综合素质。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护理查房要求护士具备扎实的专业知识和丰富的临床经验，通过不断学习和实践，护士的专业素养得到提升。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护理查房对促进患者康复的作用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护理查房能够及时发现患者的病情变化和自身认知情况，为医生提供准确的诊断依据，有助于患者得到及时有效的治疗。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护理查房过程中，护士对患者进行健康教育、心理疏导等，有助于提高患者的治疗依从性和自我管理能力，促进患者康复。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https://d.book118.com/466014143155010032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2024-08-31T22:44:55.407</cp:lastPrinted>
  <dcterms:created xsi:type="dcterms:W3CDTF">2024-08-31T14:44:55Z</dcterms:created>
  <dcterms:modified xsi:type="dcterms:W3CDTF">2024-08-31T14:44:57Z</dcterms:modified>
</cp:coreProperties>
</file>