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E5C22-5ABF-42AE-9E33-56A5BE5B2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E40B3-D8EA-4004-A3E1-1843D3080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BC562-B845-4D41-B143-0D6E93228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F9DF50-C517-4E41-9E6C-6CE0DA47A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456568-6C08-4AA4-B0A9-8FF28D637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880AF4-1FCC-4C0F-9E6E-70204B224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92FDB1-C9A8-4DFE-96AC-F6D3937DE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61BC97-9D6D-47B1-9B7F-1BFBE1AC9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D446C7-36E6-4CC7-9F60-74C4B076F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2C519-DB5C-4E51-8576-3F3EDE788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7D71B-2893-4617-8741-FBE573364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021152215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产品运营专员用户需求分析与数据运营培训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用户需求分析基础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数据运营核心概念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用户行为分析与挖掘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内容营销策略及应用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活动策划与执行管理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用户需求分析基础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用户需求是指用户在使用产品或服务过程中，对产品或服务的功能、性能、设计、交互等方面的期望和需求。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根据需求的性质和重要性，用户需求可分为功能性需求、非功能性需求、业务需求、用户需求等。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847" b="128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用户画像是对目标用户群体的特征、行为、需求等方面的详细描述和刻画，是用户需求分析的基础。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确定目标用户群体，收集用户数据，分析用户特征和行为，构建用户画像标签体系，输出用户画像报告。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用户画像构建方法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用户画像构建步骤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常见的调研方法包括问卷调查、访谈调查、观察法、实验法等，可根据实际需求选择合适的调研方法。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在调研过程中，需要注意问卷设计、样本选择、数据分析等方面的技巧，以确保调研结果的准确性和有效性。同时，还需要注意保护用户隐私和遵守相关法律法规。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数据运营核心概念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通过市场调研、用户反馈、行为追踪等手段，收集全面、准确的数据。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运用统计学、机器学习等方法，对数据进行处理、挖掘和解读，发现数据背后的规律和趋势。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将分析结果转化为具体的运营策略或产品优化方案，实现数据驱动决策。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数据驱动决策原理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根据业务目标和用户需求，设定合理的关键指标，如活跃度、留存率、转化率等。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关键指标设定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通过实时或定期的数据监控，及时发现数据异常和波动，为运营决策提供依据。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对监控数据进行深入分析，挖掘数据背后的原因和影响因素，提出针对性的优化措施。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数据解读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关键指标设定及监控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数据可视化呈现技巧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数据可视化工具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掌握常用的数据可视化工具，如Excel、Tableau、Power BI等。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图表类型选择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根据数据类型和分析目的，选择合适的图表类型，如柱状图、折线图、散点图等。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遵循简洁明了、重点突出、色彩搭配合理等设计原则，使数据可视化呈现更加直观、易懂。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用户行为分析与挖掘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通过网站分析工具、APP埋点、第三方数据平台等途径收集用户行为数据。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去除重复、无效和异常数据，保证数据质量。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将不同来源的数据进行整合，形成完整的用户行为数据集。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行为数据采集与整理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行为模式识别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运用数据挖掘技术，识别用户行为模式，如浏览路径、购买决策过程等。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基于用户行为数据，构建用户画像，包括用户基本属性、兴趣偏好、消费能力等。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基于历史数据和机器学习算法，预测用户未来行为趋势和需求。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行为模式识别及预测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https://d.book118.com/466021152215010030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2024-08-29T01:01:13.667</cp:lastPrinted>
  <dcterms:created xsi:type="dcterms:W3CDTF">2024-08-28T17:01:13Z</dcterms:created>
  <dcterms:modified xsi:type="dcterms:W3CDTF">2024-08-28T17:01:15Z</dcterms:modified>
</cp:coreProperties>
</file>