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9EC804-6B39-4705-A6C3-72F680DADD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0B4ACA-D973-41A9-B0C2-B519F6469F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D5CB2D-9C74-454A-99E6-E6E9F333B8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5CA684-0AF0-4CC7-8A21-395CB35332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9238AC-6BE3-4AAF-9B86-6510AE16B4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155CA9-1C7F-47B4-8E29-23CC77B9C1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FA4F6B-E301-4267-A5F7-445533D5DB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A1BFA6-A9EA-4B07-BA62-5357F128A7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B0DEFF-FD4E-45A7-BDE6-CDBE29DDAD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A491EB-E813-4F97-B402-9917F857F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2D22B4-6428-4D12-8387-843225BAEA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023224100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急性髓系白血病的教学查房PPT课件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急性髓系白血病概述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急性髓系白血病的发病机制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急性髓系白血病的治疗方法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急性髓系白血病的预后与康复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急性髓系白血病的教学查房实践</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急性髓系白血病概述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急性髓系白血病（Acute myeloid leukemia，AML）是一种骨髓造血干细胞的恶性克隆性疾病，以骨髓中异常的原始细胞和幼稚细胞大量增殖并抑制正常造血为特征。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根据细胞形态学、免疫学、遗传学和分子生物学特征，AML可分为多种亚型，如M0、M1、M2、M3等。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563" r="25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27" r="3262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发热、贫血、出血、肝脾肿大、淋巴结肿大等。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面色苍白、乏力、心悸、气短、鼻出血、牙龈出血等。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体征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诊断标准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血象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白细胞计数升高或正常，分类可见原始细胞和幼稚细胞。</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骨髓象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骨髓中原始细胞比例明显升高，超过骨髓有核细胞的30%。</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免疫学和遗传学特征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根据细胞形态学、免疫学和遗传学特征进行分型诊断。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急性髓系白血病的发病机制</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长期接触某些化学物质，如苯和染发剂，可能增加急性髓系白血病的患病风险。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化学物质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辐射暴露</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病毒感染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长期接触放射线或核辐射也可能诱发急性髓系白血病。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某些病毒如人类T细胞白血病病毒和EB病毒可能与急性髓系白血病的发生有关。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病因学研究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急性髓系白血病的发生与基因突变密切相关，如FLT3、NPM1、CEBPA等基因的突变。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DNA甲基化、组蛋白乙酰化等表观遗传学改变也可能参与急性髓系白血病的发生和发展。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分子生物学机制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表观遗传学改变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基因突变</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家族史</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有急性髓系白血病家族史的人群患病风险相对较高。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遗传性疾病</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一些遗传性疾病如唐氏综合征和范科尼贫血等也可能增加急性髓系白血病的患病风险。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急性髓系白血病的治疗方法</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https://d.book118.com/466023224100010041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2024-09-08T04:46:25.023</cp:lastPrinted>
  <dcterms:created xsi:type="dcterms:W3CDTF">2024-09-07T20:46:25Z</dcterms:created>
  <dcterms:modified xsi:type="dcterms:W3CDTF">2024-09-07T20:46:27Z</dcterms:modified>
</cp:coreProperties>
</file>