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AE4EE2-1795-40EC-8F31-A832D9B05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20366-3AA3-48A2-BA02-05E98AFEB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29A22-041B-45AA-AA15-2C02D6B84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749C3B-0F87-4DA9-A1DC-A32C1664D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E16160-A50C-4064-A065-DB6655FC3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932878-1072-4B7B-8834-8352C5EF3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393FE6-BBCA-441E-A797-4A6C48176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691629-34E3-460A-BDAC-53835C51A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163A73-4B51-4D25-9119-A122F38A6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5D8A9-C914-4C48-BB4E-FCB13691C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8734E-B49F-4AFC-A9BF-956194B4B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0250421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浅谈企业营销与创新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企业营销概述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现代企业营销策略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企业创新概述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企业营销与创新的关系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企业营销创新的案例分析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营销是指企业通过市场调研、产品开发、定价、促销和售后服务等一系列活动，满足客户需求并实现盈利的过程。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随着市场竞争的加剧，企业需要运用营销策略来吸引和留住客户，提升品牌知名度和美誉度，从而在市场中获得竞争优势。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包括目标市场选择、市场定位、产品开发、定价、促销和分销等。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包括广告、公关、销售促进、个人销售和直接营销等。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企业营销的策略与手段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营销手段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80" r="138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企业应注重产品创新和差异化，以满足客户需求。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产品（Product）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企业应根据市场需求和竞争状况制定合理的价格策略。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价格（Price）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企业应选择合适的销售渠道，确保产品能够覆盖目标市场。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渠道（Place）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企业应采取多种促销手段，提高品牌知名度和销售量。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促销（Promotion）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营销组合（4P理论）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现代企业营销策略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564" r="1356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品牌营销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明确品牌的核心价值和目标市场，塑造独特的品牌形象。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通过广告、公关、活动等多种渠道，提高品牌知名度和美誉度。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加强品牌知识产权保护，维护品牌形象和信誉。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拓展产品线和服务，提升品牌价值和影响力。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品牌传播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品牌保护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品牌延伸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运用数据分析工具，了解客户需求和行为，为营销决策提供支持。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提高网站在搜索引擎中的排名，增加曝光率。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搜索引擎优化（SEO）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利用社交媒体平台，发布内容、互动沟通，提高用户参与度。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社交媒体营销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开发移动应用、推送消息等，满足用户在移动端的消费需求。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移动营销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数字营销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内容传播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内容优化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内容营销评估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根据目标受众的兴趣和需求，创作有价值的内容。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选择合适的渠道和平台，将内容传递给潜在客户。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提高内容质量和可读性，增强用户体验。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对内容营销效果进行跟踪和评估，不断优化策略。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9542" r="1954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根据目标受众和业务需求，选择合适的社交媒体平台。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社交媒体平台选择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定期发布有价值的内容，与用户互动沟通，提高用户粘性。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内容发布与互动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利用社交媒体平台的广告功能，提高品牌知名度和销售量。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广告投放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对社交媒体营销数据进行跟踪和分析，优化营销策略。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社交媒体营销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企业创新概述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创新是指企业或个人在思维、技术、产品、服务等方面所进行的改进和革新，旨在满足市场需求、提升竞争力或实现商业价值。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创新是企业发展的核心动力，能够推动企业不断适应市场变化，提高产品质量和服务水平，增强竞争优势，实现可持续发展。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企业创新可以根据不同的维度进行分类，如产品创新、服务创新、组织创新、营销创新等。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创新的模式包括自主创新、模仿创新、合作创新等。自主创新是指企业通过自主研发实现创新；模仿创新是指企业通过学习借鉴已有技术或产品进行改进；合作创新是指企业与其他组织或个人合作共同推进创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企业创新的类型与模式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https://d.book118.com/466025042130010040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2024-09-07T00:20:42.043</cp:lastPrinted>
  <dcterms:created xsi:type="dcterms:W3CDTF">2024-09-06T16:20:42Z</dcterms:created>
  <dcterms:modified xsi:type="dcterms:W3CDTF">2024-09-06T16:20:44Z</dcterms:modified>
</cp:coreProperties>
</file>