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6502EC-5AA8-4735-88FD-CCFE0E2C4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4E3A16-99CB-4539-9F85-2B466B76F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DC0ED-2B8B-4D88-BD55-BE2C1D9C7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89F70E-FFF2-47F2-A25E-B93F4CB8D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DCC9DE-BC46-48D6-9FA5-4FB28FF49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D85294-8B47-4C8B-A7C8-B4642FB5E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F33B61-BF62-4A82-8F5C-B748D8284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EE847C-FA9C-4560-A062-3C43F5467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D8ECB2-6167-47E4-B8B8-41B5C7A4A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7EBC6-FFF9-495C-851D-2CBA69C50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63FCA8-E378-41D4-950A-7DDACA467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0301340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动物生长全程护理PPT\n## 1.动物生长全程护理的基本概念与重要性\n### 1.1动物生长全程护理的定义与意义\n### 1.2动物生长全程护理的关键阶段\n### 1.3动物生长全程护理对动物健康的影响\n## 2.动物生长全程护理的基本原则与方法\n### 2.1动物生长全程护理的基本原则\n### 2.2动物生长全程护理的具体方法\n### 2.3动物生长全程护理的实践案例分析\n## 3.不同类型动物的生长全程护理要点\n### 3.1哺乳动物生长全程护理要点\n### 3.2禽类动物生长全程护理要点\n### 3.3鱼类动物生长全程护理要点\n## 4.动物生长全程护理中的问题与解决方案\n### 4.1动物生长全程护理中常见的问题\n### 4.2动物生长全程护理问题的原因分析\n### 4.3动物生长全程护理问题的解决方案\n## 5.动物生长全程护理的未来发展趋势\n### 5.1动物生长全程护理的技术创新\n### 5.2动物生长全程护理的管理创新\n### 5.3动物生长全程护理的政策与法规支持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动物生长全程护理PPT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1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动物生长全程护理的基本概念与重要性</a:t>
            </a:r>
            <a:endParaRPr/>
          </a:p>
        </p:txBody>
      </p:sp>
      <p:sp>
        <p:nvSpPr>
          <p:cNvPr id="142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43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2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83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84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7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8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动物生长全程护理是指从动物出生到成熟的过程中的护理和管理</a:t>
                </a:r>
                <a:endParaRPr/>
              </a:p>
            </p:txBody>
          </p:sp>
          <p:sp>
            <p:nvSpPr>
              <p:cNvPr id="18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包括喂养、健康、环境等方面的护理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确保动物健康生长，提高生产性能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有助于动物福利和人类福祉</a:t>
                </a:r>
                <a:endParaRPr/>
              </a:p>
            </p:txBody>
          </p:sp>
        </p:grpSp>
        <p:grpSp>
          <p:nvGrpSpPr>
            <p:cNvPr id="190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动物生长全程护理的意义</a:t>
                </a:r>
                <a:endParaRPr/>
              </a:p>
            </p:txBody>
          </p:sp>
          <p:sp>
            <p:nvSpPr>
              <p:cNvPr id="19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提高动物生产效益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保证动物产品质量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促进动物福利和可持续发展</a:t>
                </a:r>
                <a:endParaRPr/>
              </a:p>
            </p:txBody>
          </p:sp>
          <p:sp>
            <p:nvSpPr>
              <p:cNvPr id="193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动物生长全程护理的定义与意义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0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0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0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提供合适的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确保动物健康成长</a:t>
                </a:r>
                <a:endParaRPr/>
              </a:p>
            </p:txBody>
          </p:sp>
          <p:sp>
            <p:nvSpPr>
              <p:cNvPr id="2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哺乳期</a:t>
                </a:r>
                <a:endParaRPr/>
              </a:p>
            </p:txBody>
          </p:sp>
        </p:grpSp>
        <p:grpSp>
          <p:nvGrpSpPr>
            <p:cNvPr id="20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平衡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防治疾病，促进生长发育</a:t>
                </a:r>
                <a:endParaRPr/>
              </a:p>
            </p:txBody>
          </p:sp>
          <p:sp>
            <p:nvSpPr>
              <p:cNvPr id="20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生长发育期</a:t>
                </a:r>
                <a:endParaRPr/>
              </a:p>
            </p:txBody>
          </p:sp>
        </p:grpSp>
        <p:grpSp>
          <p:nvGrpSpPr>
            <p:cNvPr id="20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饲养管理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饲料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保持动物健康，提高生产性能</a:t>
                </a:r>
                <a:endParaRPr/>
              </a:p>
            </p:txBody>
          </p:sp>
          <p:sp>
            <p:nvSpPr>
              <p:cNvPr id="20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成熟期</a:t>
                </a:r>
                <a:endParaRPr/>
              </a:p>
            </p:txBody>
          </p:sp>
        </p:grpSp>
      </p:grpSp>
      <p:pic>
        <p:nvPicPr>
          <p:cNvPr id="21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1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动物生长全程护理的关键阶段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17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18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19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预防疾病</a:t>
                </a:r>
                <a:endParaRPr/>
              </a:p>
            </p:txBody>
          </p:sp>
          <p:sp>
            <p:nvSpPr>
              <p:cNvPr id="22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降低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病原体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寄生虫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感染的风险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提高动物免疫力</a:t>
                </a:r>
                <a:endParaRPr/>
              </a:p>
            </p:txBody>
          </p:sp>
        </p:grpSp>
        <p:grpSp>
          <p:nvGrpSpPr>
            <p:cNvPr id="222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23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促进生长发育</a:t>
                </a:r>
                <a:endParaRPr/>
              </a:p>
            </p:txBody>
          </p:sp>
          <p:sp>
            <p:nvSpPr>
              <p:cNvPr id="22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合理的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营养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环境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提高动物生产性能</a:t>
                </a:r>
                <a:endParaRPr/>
              </a:p>
            </p:txBody>
          </p:sp>
        </p:grpSp>
        <p:grpSp>
          <p:nvGrpSpPr>
            <p:cNvPr id="226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7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提高生活质量</a:t>
                </a:r>
                <a:endParaRPr/>
              </a:p>
            </p:txBody>
          </p:sp>
          <p:sp>
            <p:nvSpPr>
              <p:cNvPr id="22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改善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饲养环境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管理方式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提高动物福利水平</a:t>
                </a:r>
                <a:endParaRPr/>
              </a:p>
            </p:txBody>
          </p: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动物生长全程护理对动物健康的影响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2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动物生长全程护理的基本原则与方法</a:t>
            </a:r>
            <a:endParaRPr/>
          </a:p>
        </p:txBody>
      </p:sp>
      <p:sp>
        <p:nvSpPr>
          <p:cNvPr id="233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34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个性化护理</a:t>
                </a:r>
                <a:endParaRPr/>
              </a:p>
            </p:txBody>
          </p:sp>
          <p:sp>
            <p:nvSpPr>
              <p:cNvPr id="24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根据动物种类、年龄、性别等特点制定护理计划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满足不同动物的生长需求</a:t>
                </a:r>
                <a:endParaRPr/>
              </a:p>
            </p:txBody>
          </p:sp>
        </p:grpSp>
        <p:grpSp>
          <p:nvGrpSpPr>
            <p:cNvPr id="24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综合性护理</a:t>
                </a:r>
                <a:endParaRPr/>
              </a:p>
            </p:txBody>
          </p:sp>
          <p:sp>
            <p:nvSpPr>
              <p:cNvPr id="24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喂养、健康、环境等多方面综合考虑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全面保障动物健康</a:t>
                </a:r>
                <a:endParaRPr/>
              </a:p>
            </p:txBody>
          </p:sp>
        </p:grpSp>
        <p:grpSp>
          <p:nvGrpSpPr>
            <p:cNvPr id="24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预防为主</a:t>
                </a:r>
                <a:endParaRPr/>
              </a:p>
            </p:txBody>
          </p:sp>
          <p:sp>
            <p:nvSpPr>
              <p:cNvPr id="24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加强疾病预防，降低发病风险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提高动物生产性能</a:t>
                </a:r>
                <a:endParaRPr/>
              </a:p>
            </p:txBody>
          </p: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动物生长全程护理的基本原则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50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51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52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提供合适的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饲料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控制喂养量和频率</a:t>
                </a:r>
                <a:endParaRPr/>
              </a:p>
            </p:txBody>
          </p:sp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喂养管理</a:t>
                </a:r>
                <a:endParaRPr/>
              </a:p>
            </p:txBody>
          </p:sp>
        </p:grpSp>
        <p:grpSp>
          <p:nvGrpSpPr>
            <p:cNvPr id="255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5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疾病防治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保持动物健康</a:t>
                </a:r>
                <a:endParaRPr/>
              </a:p>
            </p:txBody>
          </p:sp>
          <p:sp>
            <p:nvSpPr>
              <p:cNvPr id="257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健康管理</a:t>
                </a:r>
                <a:endParaRPr/>
              </a:p>
            </p:txBody>
          </p:sp>
          <p:sp>
            <p:nvSpPr>
              <p:cNvPr id="258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9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60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提供适宜的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温度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湿度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减少应激，提高动物生活质量</a:t>
                </a:r>
                <a:endParaRPr/>
              </a:p>
            </p:txBody>
          </p:sp>
          <p:sp>
            <p:nvSpPr>
              <p:cNvPr id="261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环境管理</a:t>
                </a:r>
                <a:endParaRPr/>
              </a:p>
            </p:txBody>
          </p:sp>
          <p:sp>
            <p:nvSpPr>
              <p:cNvPr id="262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动物生长全程护理的具体方法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6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6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哺乳动物护理案例</a:t>
                </a:r>
                <a:endParaRPr/>
              </a:p>
            </p:txBody>
          </p:sp>
          <p:sp>
            <p:nvSpPr>
              <p:cNvPr id="26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奶牛：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饲养管理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乳房炎防治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猪：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仔猪腹泻防治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生长激素应用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等方面的护理</a:t>
                </a:r>
                <a:endParaRPr/>
              </a:p>
            </p:txBody>
          </p:sp>
        </p:grpSp>
        <p:grpSp>
          <p:nvGrpSpPr>
            <p:cNvPr id="26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7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禽类动物护理案例</a:t>
                </a:r>
                <a:endParaRPr/>
              </a:p>
            </p:txBody>
          </p:sp>
          <p:sp>
            <p:nvSpPr>
              <p:cNvPr id="27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肉鸡：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疾病防治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蛋鸡：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产蛋期管理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饲料配方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等方面的护理</a:t>
                </a:r>
                <a:endParaRPr/>
              </a:p>
            </p:txBody>
          </p:sp>
        </p:grpSp>
        <p:grpSp>
          <p:nvGrpSpPr>
            <p:cNvPr id="27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7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鱼类动物护理案例</a:t>
                </a:r>
                <a:endParaRPr/>
              </a:p>
            </p:txBody>
          </p:sp>
          <p:sp>
            <p:nvSpPr>
              <p:cNvPr id="27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鲤鱼：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饲料管理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水质调控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草鱼：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疾病防治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饲养密度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等方面的护理</a:t>
                </a:r>
                <a:endParaRPr/>
              </a:p>
            </p:txBody>
          </p:sp>
        </p:grpSp>
      </p:grpSp>
      <p:pic>
        <p:nvPicPr>
          <p:cNvPr id="27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动物生长全程护理的实践案例分析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不同类型动物的生长全程护理要点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哺乳期护理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提供合适的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确保动物健康成长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生长发育期护理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平衡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防治疾病，促进生长发育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成熟期护理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饲养管理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饲料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保持动物健康，提高生产性能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哺乳动物生长全程护理要点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https://d.book118.com/466030134010010050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动物生长全程护理PPT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2024-09-15T02:51:26.078</cp:lastPrinted>
  <dcterms:created xsi:type="dcterms:W3CDTF">2024-09-14T18:51:26Z</dcterms:created>
  <dcterms:modified xsi:type="dcterms:W3CDTF">2024-09-14T18:51:27Z</dcterms:modified>
</cp:coreProperties>
</file>