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18A97-6F71-4E38-A4FF-69CF8AB4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27493-B200-4E0B-8327-87B0B0CE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5877F-4164-4ABB-801C-FA8C763F7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D094D-0189-40B6-A2FC-95590334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B73F7-953A-4A36-9ED0-454BBDA81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70436-19FE-4DB4-8FD9-182D989E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4197D-EBAF-4F0B-8F8A-1E4F66334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106B8-695B-4D3D-880F-527413A6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35CFF-FE35-45C7-BC1C-9A439011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E2C1D-C655-41B2-B2DC-E047ADC0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6AE19-DD28-40F2-99E7-12E7FCE82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35200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数字化技术在供应链管理中的应用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供应链管理是一种集成化的管理思想和方法，它涵盖了从供应商到最终客户的整个供应链网络中的物流、信息流和资金流的计划、组织、协调和控制活动。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随着全球化竞争的加剧和市场需求的多样化，供应链管理在企业运营中的地位日益凸显。一个高效、敏捷的供应链能够降低企业运营成本、提高客户满意度，进而提升企业的核心竞争力。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94" r="16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供应链通常由供应商、制造商、分销商、零售商和最终客户等多个环节组成，形成一个复杂的网络结构。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供应链流程包括需求预测、采购、生产、库存管理、物流配送和售后服务等多个环节。这些环节相互关联、相互影响，共同构成了供应链的完整流程。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供应链结构与流程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为实现上述目标，供应链管理应遵循以下原则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系统化思维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将供应链视为一个整体系统，注重各环节之间的协调与整合。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信息化支撑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借助先进的信息技术手段，提高供应链管理的透明度和效率。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供应链管理的目标是在满足客户需求的前提下，实现供应链整体成本最低、效率最高、风险最小。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始终以满足客户需求为出发点和落脚点。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不断寻求改进机会，优化供应链流程和管理方法，以适应不断变化的市场环境。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人为错误、劳动纠纷、罢工等人为因素可能对供应链造成不利影响。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技术故障、网络安全问题、信息系统崩溃等技术问题可能影响供应链的正常运作。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汇率波动、通货膨胀、市场需求变化等经济因素可能导致供应链成本上升或销售下降。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地震、洪水、飓风等自然灾害可能导致供应链中断或延误。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政治不稳定、战争、恐怖袭击等政治事件可能对供应链造成严重影响。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通过绘制供应链流程图，识别潜在的风险点和关键环节。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通过对历史数据进行挖掘和分析，发现供应链中的潜在风险。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组织专家团队进行头脑风暴，集思广益，共同识别供应链风险。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运用SWOT分析矩阵，对供应链的优势、劣势、机会和威胁进行全面评估。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运用蒙特卡罗模拟技术对供应链风险进行模拟和预测，为风险管理提供决策支持。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运用模糊数学理论对供应链风险进行综合评价，得出风险等级和排序结果，为风险管理提供科学依据。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通过构建故障树模型，对供应链中的故障事件进行深入分析，找出根本原因和预防措施。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将风险按照发生概率和影响程度进行分类，构建风险矩阵，对供应链风险进行量化评估。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针对地震、洪水等自然灾害，制定物资调配、运输保障等应急措施。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针对火灾、交通事故等突发事件，明确现场处置、医疗救护和人员疏散等应急行动。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公共卫生事件应急预案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针对疫情、食品安全等公共卫生事件，制定防控措施、物资保障和医疗救治等应急方案。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应急预案分类与内容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识别潜在风险，分析可能性和影响程度，为应急预案制定提供依据。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了解现有资源状况，包括人力、物力、财力等，确保应急资源的有效利用。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根据风险评估和资源调查结果，制定相应的应急措施和处置流程。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演练与修订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通过定期演练，检验预案的可行性和有效性，并根据实际情况进行修订和完善。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在突发事件发生时，迅速启动应急响应机制，组织相关人员赶赴现场。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后期评估与总结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建立现场指挥部，统一指挥和协调各方力量和资源，确保应急处置工作有序进行。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保持与上级部门、相关单位和公众的信息沟通，及时报告事件进展情况和处置结果。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在应急处置结束后，对预案的实施效果进行评估和总结，为今后的工作提供经验和教训。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https://d.book118.com/466035200113010042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2024-09-09T21:10:25.131</cp:lastPrinted>
  <dcterms:created xsi:type="dcterms:W3CDTF">2024-09-09T13:10:25Z</dcterms:created>
  <dcterms:modified xsi:type="dcterms:W3CDTF">2024-09-09T13:10:27Z</dcterms:modified>
</cp:coreProperties>
</file>