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74875-BCD4-4486-B411-50BE1D446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B5B98-0A9F-41CA-9C2B-8A3334688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8EB78-5734-4D63-B55A-AA54192C9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8D4B0C-DD5C-4601-A843-E1F8A4EF9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A041A9-A8B7-4B39-AB11-C6C5B7F8C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1984A3-2729-4BAA-AF9D-9419F451E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640DD2-1F38-4103-B96B-C9533C2C4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C8FDE4-2D5A-4520-9ADF-A01549F67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176224-CC80-42BA-87AD-617D99C43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93934-BFE6-499A-BB2C-BCCFA92A4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C37C1-B16D-4728-8601-CDB990FC8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0352120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新生儿呛奶的狐狸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新生儿呛奶的原因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新生儿呛奶的预防措施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新生儿呛奶的急救措施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如何预防新生儿呛奶的反复发生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新生儿呛奶的常见误区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新生儿呛奶的原因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新生儿胃呈水平位，食管下端括约肌和贲门括约肌发育不成熟，容易出现胃食管反流，导致呛奶。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胃食管反流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喉部发育不全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6343" b="634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689" r="668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新生儿的喉部发育尚未完善，吞咽功能不协调，容易出现呛奶。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新生儿呼吸道狭窄，容易发生呼吸道梗阻，导致呛奶。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喂奶时姿势不正确可能导致奶水流入呼吸道，引发呛奶。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875" b="4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3375" b="23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喂奶姿势不正确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奶水流出过急，新生儿吞咽不及，也容易引起呛奶。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喂奶过急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喂奶量过多，超出宝宝的胃容量，也可能导致呛奶。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喂奶量过多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喂养不当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5" r="167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某些疾病如先天性心脏病、食管闭锁等也可能导致新生儿呛奶。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疾病影响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新生儿在服用某些药物时，可能会影响吞咽功能，导致呛奶。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新生儿呛奶的预防措施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39" r="130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605" r="2460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正确喂养姿势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奶瓶喂养时，应选择适合宝宝的奶嘴，并将奶嘴插入宝宝口中适当深度，以防宝宝吸吮时吞咽过快。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母乳喂养时，应将宝宝的头和身体紧密贴合，保持45度角，使宝宝的嘴完全包裹住妈妈的乳头。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控制喂奶速度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母乳喂养时，可以通过按压乳房控制乳汁流量。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奶瓶喂养时，可以选择带有流量控制的奶嘴，或者使用手动泵奶器来控制奶量。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喂奶后应将宝宝竖直抱起，轻轻拍打其背部，帮助排出胃内的空气，减少溢奶和吐奶的发生。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拍嗝时应避免过度摇晃或剧烈拍打，以免对宝宝的头部和颈部造成伤害。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喂奶后拍嗝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在喂奶前应确保宝宝已经安静下来，避免在哭闹时喂奶，以免因吞咽过快导致呛奶。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如果宝宝哭闹不止，应先安抚其情绪，如轻轻抚摸、说话或使用安抚巾等。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避免在哭闹时喂奶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https://d.book118.com/466035212004010050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2024-09-15T01:45:37.319</cp:lastPrinted>
  <dcterms:created xsi:type="dcterms:W3CDTF">2024-09-14T17:45:37Z</dcterms:created>
  <dcterms:modified xsi:type="dcterms:W3CDTF">2024-09-14T17:45:39Z</dcterms:modified>
</cp:coreProperties>
</file>