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3ED18-C7AD-4F0A-A2DE-C0322CC54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75944-49A8-4E25-8736-A3B61026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7D56A-94F5-4C1B-B503-25ED6050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88F20-28CC-4FD8-8220-705137834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1F82F-3FC1-4ADB-96DF-B54B241BC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DCA88-769A-4AFE-9EF4-BEED781C1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CB03F-4061-4C1D-83A7-C4A45F32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F82A6-9D62-4CD1-8BAD-F1763B898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35945-3077-498D-AFE6-449B38271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C8EDF-ED60-4067-ABD1-DA89114B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F993B-BA74-40C5-8D7D-CBCDCD9D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410200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医学实验室设计建造理念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医学实验室设计建造概述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医学实验室设计理念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医学实验室建造流程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医学实验室的特殊要求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医学实验室设计建造案例分析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医学实验室设计建造概述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医学实验室是指进行医学实验研究的场所，包括临床实验室、基础医学实验室和动物实验室等。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医学实验室可以根据实验目的、实验对象和方法进行不同的分类，如临床实验室可以分为血液实验室、生化实验室、免疫实验室和微生物实验室等。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医学实验室的定义与分类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合理的实验室布局和设计能够提高实验效率，减少实验操作的时间和人力成本。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良好的实验室设计和建造能够保障实验安全，预防实验过程中的交叉感染、气体泄漏等安全风险。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保障实验安全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合理的实验室设计和建造能够提高实验质量，减少实验误差和偏差，保证实验结果的准确性和可靠性。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医学实验室设计建造的重要性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7" r="159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医学实验室设计建造的历史可以追溯到20世纪初，随着医学技术的不断发展和进步，医学实验室的设计建造也在不断改进和完善。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未来，医学实验室设计建造将更加注重人性化、智能化和环保化，以提高实验效率、保障实验安全和提高实验质量。同时，随着医疗技术的不断发展，医学实验室的设计建造也将不断涌现出新的理念和技术。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医学实验室设计建造的历史与发展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医学实验室设计理念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https://d.book118.com/466041020022010035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2024-09-04T17:50:20.494</cp:lastPrinted>
  <dcterms:created xsi:type="dcterms:W3CDTF">2024-09-04T09:50:20Z</dcterms:created>
  <dcterms:modified xsi:type="dcterms:W3CDTF">2024-09-04T09:50:22Z</dcterms:modified>
</cp:coreProperties>
</file>