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D6240-D2F0-44BF-8BCA-EA9D46992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4D3D8-1EF6-4EF2-84CC-79F0E391A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31FD1-B767-497A-9EA0-E3C0D4956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10106-7646-4E57-A7BF-9CC0DF502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D60D7-4D80-4F94-9CB2-AE6B5DBFD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482BC-0D0D-4FD1-8905-29569B30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580F4-8504-49C1-AE21-497ABC87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4BBE9-3D95-4D4B-BC63-BDFF16C2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2A7EB-2E11-4A8B-95E2-33FF46749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69DFA-6CF0-4B85-A030-1715E93D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31207-86FA-4428-AB7A-66E3FB93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50121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项目完成情况总结汇报PPT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项目实施过程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项目成果展示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项目总结与反思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未来计划与展望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90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项目发起人及原因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项目启动时间和目标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项目涉及的主要领域和范围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项目对组织或社会的影响和价值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91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优化产品性能和用户体验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提升品牌知名度和市场占有率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实现产品从研发到市场的顺利过渡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提高客户满意度和忠诚度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项目内容</a:t>
            </a:r>
            <a:endParaRPr lang="zh-CN" altLang="en-US"/>
          </a:p>
        </p:txBody>
      </p:sp>
      <p:sp>
        <p:nvSpPr>
          <p:cNvPr id="104918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项目实施过程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项目成果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4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项目实施过程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实施步骤</a:t>
            </a:r>
            <a:endParaRPr lang="zh-CN" altLang="en-US"/>
          </a:p>
        </p:txBody>
      </p:sp>
      <p:sp>
        <p:nvSpPr>
          <p:cNvPr id="104930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确定项目目标与范围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制定项目计划与时间表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组织资源与分配任务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实施项目计划，监控进度与质量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解决问题与调整计划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完成项目目标，验收成果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382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84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问题4：技术难题 解决方案：寻求外部专家支持，加强内部培训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6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解决方案：寻求外部专家支持，加强内部培训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90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问题1：项目进度延迟 解决方案：优化工作流程，提高工作效率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2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解决方案：优化工作流程，提高工作效率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96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问题2：预算超支 解决方案：重新评估项目需求，调整预算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8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解决方案：重新评估项目需求，调整预算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02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问题3：团队沟通不畅 解决方案：建立有效的沟通机制，加强团队建设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4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解决方案：建立有效的沟通机制，加强团队建设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关键节点和里程碑</a:t>
            </a:r>
            <a:endParaRPr lang="zh-CN" altLang="en-US"/>
          </a:p>
        </p:txBody>
      </p:sp>
      <p:sp>
        <p:nvSpPr>
          <p:cNvPr id="10494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项目启动会议：确定项目目标、任务分配和时间计划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需求调研：深入了解用户需求，为项目开发提供依据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设计阶段：根据需求调研结果，进行系统架构和功能模块设计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开发阶段：按照设计文档进行编码和系统实现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1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项目成果展示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https://d.book118.com/466050121020010031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Calibri Light</vt:lpstr>
      <vt:lpstr>Office Theme</vt:lpstr>
      <vt:lpstr>项目完成情况总结汇报PPT</vt:lpstr>
      <vt:lpstr>目录</vt:lpstr>
      <vt:lpstr>单击此处添加章节标题</vt:lpstr>
      <vt:lpstr>项目概述</vt:lpstr>
      <vt:lpstr>项目背景</vt:lpstr>
      <vt:lpstr>项目目标</vt:lpstr>
      <vt:lpstr>项目内容</vt:lpstr>
      <vt:lpstr>项目实施过程</vt:lpstr>
      <vt:lpstr>实施步骤</vt:lpstr>
      <vt:lpstr>遇到的问题和解决方案</vt:lpstr>
      <vt:lpstr>关键节点和里程碑</vt:lpstr>
      <vt:lpstr>项目成果展示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2024-08-29T11:38:55.555</cp:lastPrinted>
  <dcterms:created xsi:type="dcterms:W3CDTF">2024-08-29T03:38:55Z</dcterms:created>
  <dcterms:modified xsi:type="dcterms:W3CDTF">2024-08-29T03:38:57Z</dcterms:modified>
</cp:coreProperties>
</file>