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C6F61-D778-42E3-B83A-23B11F86E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695D2-4C1E-4505-8247-07D089B9B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F2633-8A2D-4402-87B7-725FE521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CCCAD-4614-4F6B-9611-C8D706E64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0917B-4148-48EA-875A-ABE3A9A63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14E9D-3C94-42B7-93FF-2770156D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D6AC8-AE2D-4C02-8D01-2D735A1C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0AE30-89C1-45B2-9A7A-9C4FFEF21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7FA28-69A1-4E7A-9EF9-7BC75C12C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20DAF-EB96-4605-B2F6-4791ED802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1D2BD-C96E-4A3F-BCE0-F675FA30D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5101204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互联网婚恋竞争格局分析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互联网婚恋行业是指通过互联网平台提供婚恋服务的市场。这些服务包括但不限于在线交友、约会、婚恋咨询等。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互联网婚恋行业具有全球化、便捷性、个性化等特点。借助互联网，这些服务可以覆盖更广泛的人群，跨越地域限制。同时，互联网婚恋服务也更加个性化和定制化，能够满足不同用户的需求。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进入21世纪，随着互联网技术的发展，一些大型的在线婚恋网站开始涌现，用户数量和市场规模逐渐扩大。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20世纪90年代，一些初创公司开始提供在线交友服务。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近年来，随着移动互联网的普及和大数据技术的应用，一些具有竞争力的互联网婚恋平台开始整合产业链，提供更加全面和个性化的服务。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15" r="1501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869" r="1586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行业现状与趋势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互联网婚恋行业已经进入了成熟期，市场竞争激烈。各大平台都在努力提高服务质量，增加用户黏性。同时，随着技术的发展，人工智能、大数据等新技术也被广泛应用于该行业，提高了匹配效率和用户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未来，互联网婚恋行业将继续保持稳定增长。一方面，随着人口老龄化趋势的加剧，婚恋需求将不断增加；另一方面，新技术的发展也将推动行业创新，提高市场竞争力。同时，随着监管政策的逐步完善，行业也将朝着更加规范化和健康的方向发展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市场主要参与者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作为中国互联网婚恋市场的领导者，提供线上交友、线下活动、婚恋咨询等多项服务。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百合佳缘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珍爱网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世纪佳缘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我主良缘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以会员费模式为主，提供线上交友、线下红娘配对、婚恋咨询等服务。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以线上交友为主，提供线下活动、婚恋咨询等服务。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以高端婚恋服务为主，提供线上交友、线下红娘配对、婚恋咨询等服务。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259724"/>
            <a:ext cx="515576" cy="440418"/>
            <a:chOff x="454963" y="259724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62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5972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614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2704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66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3804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7749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792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881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840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9822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9527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9698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0595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0182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1599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1304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1476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2373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1959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218874" y="20199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各参与者市场份额与分布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6437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百合佳缘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8059607" y="2703699"/>
            <a:ext cx="301854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市场份额次之，主要集中在经济发达地区。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珍爱网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56437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世纪佳缘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我主良缘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983811" y="4762272"/>
            <a:ext cx="301854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市场份额较小，但高端市场占有率较高。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70539" y="2673647"/>
            <a:ext cx="301854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市场份额最大，分布广泛，覆盖全国主要城市。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04945" y="4762272"/>
            <a:ext cx="301854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市场份额较小，但品牌知名度较高。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百合佳缘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96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优势：市场份额大，品牌知名度高，服务覆盖面广。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96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劣势：与其他竞争对手相比，创新性略显不足。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15" name="AutoShape 15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1218874" y="28900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各参与者竞争优势与劣势</a:t>
            </a:r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各参与者竞争优势与劣势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珍爱网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优势：会员费模式为主，收入稳定，服务专业。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劣势：对用户真实体验关注度不够，可能导致用户流失。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世纪佳缘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874" y="118319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各参与者竞争优势与劣势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劣势：市场份额较小，与其他竞争对手相比略显弱势。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优势：品牌知名度高，有一定用户基础。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各参与者竞争优势与劣势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优势：专注于高端市场，具有针对性服务。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劣势：覆盖面相对较窄，市场份额较小。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我主良缘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产品与服务对比分析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具有便捷性、即时性、个性化定制等特点，满足用户随时随地进行婚恋交友的需求。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移动APP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网站平台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57" r="38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提供更为丰富的婚恋服务，包括线上聊天、线下活动组织等，满足不同用户的需求。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以社交互动为主，可以拓展用户的社交圈子，增加婚恋交友的机会。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产品类型与特点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https://d.book118.com/466051012044010043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2024-09-11T03:35:02.273</cp:lastPrinted>
  <dcterms:created xsi:type="dcterms:W3CDTF">2024-09-10T19:35:02Z</dcterms:created>
  <dcterms:modified xsi:type="dcterms:W3CDTF">2024-09-10T19:35:04Z</dcterms:modified>
</cp:coreProperties>
</file>