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AE3FD2-7F9C-4650-A32A-83CC06F60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209E7-EF7F-4617-9169-0B722E487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647B7A-6659-46B7-BFE6-096B6E50D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94BCA9-C587-4E24-888D-3401E9D9D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337F3E-3018-43CC-9611-02778BAA5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FAF228-C2FD-49CB-9912-FD699BE644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286013-B2FB-44FF-9B03-BE0055E51E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8EEC11-DE39-4E3E-A07D-BF9E6B7B0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B5AA69-A5BB-4118-9EA6-84BDD7B4C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962CD3-12A9-461D-BC60-7DF914EA5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75D4E8-EF3A-4B59-9748-790A113A47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6053041212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面试官认证课件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面试官角色与职责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面试流程与技巧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面试官的沟通与表达能力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面试中的识人技巧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面试中的常见问题及应对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面试官培训与认证体系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面试官角色与职责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48" r="1464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面试官是公司对外的窗口，其言行举止代表着公司的形象和文化，需要展现出专业和友好的态度。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代表公司形象和文化的传播者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面试官通过面试评估应聘者的能力和素质，决定是否录用，是公司人才选拔的重要决策者。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人才选拔的决策者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面试官在面试过程中，可以对应聘者的职业发展给予指导和建议，帮助应聘者更好地规划职业生涯。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应聘者职业发展的指导者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面试官的角色定位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23" r="1502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根据招聘需求和公司规定，制定面试计划和流程，确保面试工作的顺利进行。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通过面试、笔试等方式，全面评估应聘者的能力和素质，确保选拔到合适的人才。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面试官的职责与权力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评估应聘者能力和素质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制定面试计划和流程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保持面试公正、客观：在面试过程中，保持公正、客观的态度，不受个人偏见和情绪的影响。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0036" b="10036"/>
          <a:stretch>
            <a:fillRect/>
          </a:stretch>
        </p:blipFill>
        <p:spPr>
          <a:xfrm>
            <a:off x="763829" y="2145985"/>
            <a:ext cx="4887637" cy="2739226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面试官的职责与权力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决定是否录用应聘者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根据面试评估结果和公司规定，决定是否录用应聘者。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参与制定招聘政策和标准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参与制定公司的招聘政策和标准，为公司的招聘工作提供建议和意见。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014" r="2101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面试官的职责与权力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375" b="143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遵守职业道德规范，尊重应聘者，保护应聘者的隐私和权益。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良好的职业道德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具备丰富的行业知识和专业技能，能够对应聘者的能力和素质进行准确评估。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专业的知识和技能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能够清晰、准确地表达自己的想法和意见，与应聘者保持良好的沟通。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良好的沟通能力和表达能力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对待面试工作严谨认真，具备强烈的责任心和敬业精神。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严谨的工作态度和责任心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面试官的职业素养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面试流程与技巧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了解公司和职位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制定面试计划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准备面试材料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安排面试环境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面试前的准备工作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8886" r="1888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6310" b="631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深入研究公司的背景、文化、产品或服务，以及招聘职位的职责、要求和期望。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确定面试的时间、地点、参与人员，以及面试流程和评估标准。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准备面试所需的简历、申请表、评估表等文件，以及面试问题库和评分指南。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确保面试场所安静、整洁、舒适，并提供必要的设备和资源。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458" r="1245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990" r="1499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有效提问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深入倾听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观察非言语信息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保持客观公正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面试中的提问与倾听技巧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使用清晰、具体、开放性的问题，引导应聘者充分展示自己的能力、经验和潜力。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注意观察应聘者的肢体语言、面部表情和声音语调等非言语信息，以更全面地了解其个性和能力。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积极倾听应聘者的回答，关注其思路、表达、情感和态度，并给予适当的反馈和引导。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避免主观偏见和歧视，对应聘者进行客观、公正的评价和比较。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根据面试计划和评估标准，对应聘者的表现进行评分和总结，形成全面的评价报告。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评估应聘者表现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确定录用意向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提供反馈意见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记录并归档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根据评价结果和招聘需求，确定应聘者的录用意向，并与相关部门或领导进行沟通和确认。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向应聘者提供及时、具体、建设性的反馈意见，帮助其了解自己的优势和不足，并提供改进建议。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将面试过程和结果进行详细记录，并归档保存，以备后续参考和使用。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面试后的评估与反馈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面试官的沟通与表达能力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能够引导应聘者详细阐述过往经历和技能，以便更全面地了解应聘者。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善于引导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掌握开放式和封闭式提问技巧，能够根据应聘者的回答灵活调整问题。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提问技巧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647" r="1364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在面试过程中，对应聘者的回答给予及时、恰当的反馈，保持互动。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反馈及时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良好的沟通能力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https://d.book118.com/466053041212010044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2024-09-13T07:25:39.642</cp:lastPrinted>
  <dcterms:created xsi:type="dcterms:W3CDTF">2024-09-12T23:25:39Z</dcterms:created>
  <dcterms:modified xsi:type="dcterms:W3CDTF">2024-09-12T23:25:41Z</dcterms:modified>
</cp:coreProperties>
</file>