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7F5865-92D7-4ACD-A2F3-8708929D40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2C1843-BB4F-4CB4-9D35-6BF6157F3B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C53A10-1833-4C97-8FB2-1BAE01770E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3CDED3-292B-43B1-B0FC-F7EAD3FFEB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1D8FC5D-01CD-42A2-914B-D67B90A0A6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D856B4E-5117-43D3-9860-8BF4649EFC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9959AC1-B459-4DFB-AED3-CED9A60243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B4CD22-FE44-4E04-BD28-66BBC48821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388649-98CF-4AF8-A9EB-D3C216E728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BD70F7-FFA1-46CE-8786-A7390717F7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C5514A-652F-409D-AD7B-FCE35289F7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1.jpeg" /><Relationship Id="rId6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6101135200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精准农业投资计划书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投资方案与策略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精准农业技术与应用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市场营销与推广计划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组织架构与人才保障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风险评估与应对措施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财务规划与融资需求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精准农业市场现状及趋势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市场规模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随着全球人口增长和农业生产压力增大，精准农业市场规模不断扩大，预计未来几年将持续保持高速增长。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技术发展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精准农业技术不断创新，包括智能农机装备、农业传感器、农业大数据、无人机植保等，为农业生产提供有力支持。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政策支持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各国政府纷纷出台政策扶持精准农业发展，鼓励农业科技创新和智能化升级，为精准农业投资提供良好环境。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通过投资精准农业项目，提高农业生产效率，降低生产成本，实现农业可持续发展。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预计项目投资回报期为3-5年，内部收益率（IRR）达到15%以上，具有良好的经济效益。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预期收益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项目投资目标与预期收益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选择农业生产条件优越、政策支持力度大的地区作为项目实施地点，如中国河南、美国加州等。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根据项目资金筹措情况和市场需求，确定合理的项目实施规模，包括投资额度、种植面积、养殖数量等。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项目实施地点及规模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实施规模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实施地点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投资方案与策略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投资总额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计划总投资额为5亿元人民币，用于全面推进精准农业项目的发展。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资金筹措方式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通过银行贷款、企业自筹和引入战略投资者等多种方式筹措所需资金。其中，银行贷款2亿元，企业自筹2亿元，引入战略投资者1亿元。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投资总额及资金筹措方式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投资结构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投资将涵盖农业科技研发、智能农机装备、农业信息化、农产品加工与销售等全产业链环节，以实现精准农业的全面升级。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股权分配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根据出资比例和战略投资者的贡献程度，进行合理的股权分配。其中，创始团队持股40%，战略投资者持股30%，员工持股10%，预留20%用于后续融资和激励。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投资结构与股权分配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2500" b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预计项目投资回报期为5年，内部收益率（IRR）达到15%以上。通过提高农业生产效率、降低生产成本、拓展农产品市场等途径，实现良好的经济效益和社会效益。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投资回报预测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可能面临的风险包括技术风险、市场风险、自然风险等。为应对这些风险，将采取加强技术研发、拓展销售渠道、完善农业保险等措施，确保项目的稳健运营和可持续发展。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投资回报预测及风险评估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精准农业技术与应用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通过精准农业技术，可以实现对农田的实时监测和数据分析，帮助农民精确掌握作物生长情况，从而提高农业生产效率。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提高农业生产效率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精准农业技术可以实现对农田的精准施肥、灌溉和用药，避免资源的浪费，同时减少对环境的污染。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节约资源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通过精准农业技术，可以实现对农产品生长过程的精准管理，从而提高农产品的品质和产量。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提高农产品质量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精准农业技术概述及优势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大数据分析技术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通过对海量数据的分析和挖掘，提取有价值的信息，指导农业生产决策。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智能化农机装备技术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通过集成传感器、导航、控制等技术，实现农机装备的自动化、智能化作业，提高农业生产效率。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传感器技术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通过安装在农田中的传感器，实时监测土壤、气象等环境参数，为农业生产提供数据支持。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核心技术原理及实现方法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精准施肥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精准灌溉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精准用药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智能化农机作业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技术应用案例展示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通过土壤养分检测和作物需求分析，制定精准的施肥方案，提高肥料利用率和作物产量。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通过土壤湿度监测和气象数据分析，实现农田的精准灌溉，节约水资源。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通过病虫害监测和数据分析，制定精准的用药方案，减少农药使用量和农产品农药残留。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通过智能化农机装备技术，实现农田的自动化、智能化作业，提高农业生产效率和质量。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市场营销与推广计划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https://d.book118.com/466101135200010054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2024-09-21T22:00:37.171</cp:lastPrinted>
  <dcterms:created xsi:type="dcterms:W3CDTF">2024-09-21T14:00:37Z</dcterms:created>
  <dcterms:modified xsi:type="dcterms:W3CDTF">2024-09-21T14:00:39Z</dcterms:modified>
</cp:coreProperties>
</file>