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C94D8-409C-482D-B638-40B5FB28D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C930B-B77E-4A43-BA2B-EB7312629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3CCF7-D8A6-4EA2-AC34-7F56EC0AF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3E5991-6282-4C1A-9547-4CF8F688B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A6881B-5EDE-4B1E-A785-A5D96BE51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7B61C8-F009-4DF3-B019-86FBFA2E1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C18210-AC88-4175-88BB-5C5450CE0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B46498-F6D2-4A60-9B4B-4707BD4C7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898775-9FE8-4635-86FD-C08075805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1F206-2B9B-4521-8E28-D6D975D32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0EDE1-C578-410F-9C51-0651913AE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10215503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境外人员登记培训资料\n## 1.境外人员登记的基本概念与重要性\n### 1.1境外人员登记的目的和意义\n### 1.2境外人员登记的法律依据\n### 1.3境外人员登记对国家安全和公共利益的影响\n## 2.境外人员登记的具体规定与流程\n### 2.1境外人员登记的基本要求\n### 2.2境外人员登记的具体流程\n### 2.3境外人员登记的相关表格与材料\n## 3.境外人员登记的注意事项与技巧\n### 3.1境外人员登记时应注意的问题\n### 3.2境外人员登记中的沟通技巧\n### 3.3境外人员登记后的管理与服务\n## 4.境外人员登记的法律责任与后果\n### 4.1境外人员登记的法律责任\n### 4.2境外人员登记的后果\n### 4.3如何避免境外人员登记中的法律责任\n## 5.境外人员登记的未来发展趋势与挑战\n### 5.1境外人员登记的国际发展趋势\n### 5.2境外人员登记在国内的发展前景\n### 5.3应对境外人员登记未来挑战的策略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7600"/>
              <a:t>境外人员登记培训资料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3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4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境外人员登记的基本概念与重要性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了解境外人员在境内的活动情况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预防和打击跨境犯罪活动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保障国家安全和公共利益</a:t>
                </a:r>
                <a:endParaRPr/>
              </a:p>
            </p:txBody>
          </p:sp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维护国家安全和社会稳定</a:t>
                </a:r>
                <a:endParaRPr/>
              </a:p>
            </p:txBody>
          </p:sp>
        </p:grpSp>
        <p:grpSp>
          <p:nvGrpSpPr>
            <p:cNvPr id="17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为境外人员提供便捷的登记服务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促进国际人才交流和合作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提高我国在国际舞台上的竞争力</a:t>
                </a:r>
                <a:endParaRPr/>
              </a:p>
            </p:txBody>
          </p:sp>
          <p:sp>
            <p:nvSpPr>
              <p:cNvPr id="17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促进国际交流与合作</a:t>
                </a:r>
                <a:endParaRPr/>
              </a:p>
            </p:txBody>
          </p:sp>
        </p:grpSp>
        <p:grpSp>
          <p:nvGrpSpPr>
            <p:cNvPr id="18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确保境外人员在境内的合法权益得到保障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提高境外人员对我国的认同感和归属感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促进我国与其他国家的友好关系</a:t>
                </a:r>
                <a:endParaRPr/>
              </a:p>
            </p:txBody>
          </p:sp>
          <p:sp>
            <p:nvSpPr>
              <p:cNvPr id="18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保护境外人员的合法权益</a:t>
                </a:r>
                <a:endParaRPr/>
              </a:p>
            </p:txBody>
          </p:sp>
        </p:grpSp>
      </p:grpSp>
      <p:pic>
        <p:nvPicPr>
          <p:cNvPr id="18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境外人员登记的目的和意义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境外人员登记的法律依据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国内法律法规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《中华人民共和国出境入境管理法》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《中华人民共和国外国人入境出境管理法》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《中华人民共和国治安管理处罚法》等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国际公约和协议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《世界人权宣言》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《公民权利和政治权利国际公约》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《经济、社会和文化权利国际公约》等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维护国家安全</a:t>
                </a:r>
                <a:endParaRPr/>
              </a:p>
            </p:txBody>
          </p:sp>
          <p:sp>
            <p:nvSpPr>
              <p:cNvPr id="2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防止境外人员从事间谍活动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防止境外人员传播有害信息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防止境外人员参与恐怖活动</a:t>
                </a:r>
                <a:endParaRPr/>
              </a:p>
            </p:txBody>
          </p:sp>
          <p:sp>
            <p:nvSpPr>
              <p:cNvPr id="2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保护公共利益</a:t>
                </a:r>
                <a:endParaRPr/>
              </a:p>
            </p:txBody>
          </p:sp>
          <p:sp>
            <p:nvSpPr>
              <p:cNvPr id="2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防止境外人员非法就业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防止境外人员侵犯知识产权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防止境外人员破坏生态环境</a:t>
                </a:r>
                <a:endParaRPr/>
              </a:p>
            </p:txBody>
          </p:sp>
          <p:sp>
            <p:nvSpPr>
              <p:cNvPr id="2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境外人员登记对国家安全和公共利益的影响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2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境外人员登记的具体规定与流程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合法入境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持有有效的护照或者其他国际旅行证件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持有合法的签证或者居留许可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合法停留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遵守我国法律法规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按照规定办理临时住宿登记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按照规定办理停留证件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境外人员登记的基本要求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申请签证或居留许可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准备相关材料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递交申请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等待审批结果</a:t>
                </a:r>
                <a:endParaRPr/>
              </a:p>
            </p:txBody>
          </p:sp>
          <p:sp>
            <p:nvSpPr>
              <p:cNvPr id="24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办理临时住宿登记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携带护照或其他国际旅行证件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填写临时住宿登记表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办理住宿登记</a:t>
                </a:r>
                <a:endParaRPr/>
              </a:p>
            </p:txBody>
          </p:sp>
          <p:sp>
            <p:nvSpPr>
              <p:cNvPr id="25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办理停留证件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递交申请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等待审批结果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领取停留证件</a:t>
                </a:r>
                <a:endParaRPr/>
              </a:p>
            </p:txBody>
          </p:sp>
          <p:sp>
            <p:nvSpPr>
              <p:cNvPr id="25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境外人员登记的具体流程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59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60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61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签证申请表</a:t>
                </a:r>
                <a:endParaRPr/>
              </a:p>
            </p:txBody>
          </p:sp>
          <p:sp>
            <p:nvSpPr>
              <p:cNvPr id="26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填写个人信息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填写旅行目的和计划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填写担保人信息</a:t>
                </a:r>
                <a:endParaRPr/>
              </a:p>
            </p:txBody>
          </p:sp>
        </p:grpSp>
        <p:grpSp>
          <p:nvGrpSpPr>
            <p:cNvPr id="264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65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临时住宿登记表</a:t>
                </a:r>
                <a:endParaRPr/>
              </a:p>
            </p:txBody>
          </p:sp>
          <p:sp>
            <p:nvSpPr>
              <p:cNvPr id="26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填写个人信息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填写住宿地址和联系方式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填写入住和离店时间</a:t>
                </a:r>
                <a:endParaRPr/>
              </a:p>
            </p:txBody>
          </p:sp>
        </p:grpSp>
        <p:grpSp>
          <p:nvGrpSpPr>
            <p:cNvPr id="268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69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停留证件申请表</a:t>
                </a:r>
                <a:endParaRPr/>
              </a:p>
            </p:txBody>
          </p:sp>
          <p:sp>
            <p:nvSpPr>
              <p:cNvPr id="27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填写个人信息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填写停留目的和计划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填写担保人信息</a:t>
                </a:r>
                <a:endParaRPr/>
              </a:p>
            </p:txBody>
          </p: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境外人员登记的相关表格与材料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境外人员登记的注意事项与技巧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材料准备齐全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确保所有申请材料齐全、真实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避免因材料不全而影响登记进度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遵守法律规定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遵守我国法律法规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遵守临时住宿登记规定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遵守停留证件规定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注意信息安全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保护个人隐私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避免泄露重要信息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境外人员登记时应注意的问题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https://d.book118.com/466102155035010052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境外人员登记培训资料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2024-09-18T10:33:15.656</cp:lastPrinted>
  <dcterms:created xsi:type="dcterms:W3CDTF">2024-09-18T02:33:15Z</dcterms:created>
  <dcterms:modified xsi:type="dcterms:W3CDTF">2024-09-18T02:33:17Z</dcterms:modified>
</cp:coreProperties>
</file>