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D3955-5720-4DFD-B29C-36FF0599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9FC34-C78B-4A37-A9F8-B746838C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9FF8A-08CB-4818-ABB1-8A1078F1E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8DA76-8076-43C6-AAD9-056517E4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89B34-9F82-4CD1-819B-97A61FC8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A97A2-EF6A-4F29-A918-4804A326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28CFB-C207-44E7-BF22-A2B3C20E0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58609-11A7-45B7-8AAA-4E20C93BF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14CD2-26B9-4F54-A120-4302EB94E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41EF6-7BB6-462D-9662-56F2C2099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93708-9D32-4C99-BFEE-DA1017E1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10315214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风险管理与企业战略执行的一体化与支撑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企业战略执行与风险管理关系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一体化风险管理与企业战略执行实践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支撑体系构建及优化建议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企业战略执行过程中面临诸多不确定性，如市场风险、技术风险、竞争风险等。通过风险管理，企业可以识别、评估和应对这些风险，确保战略目标的顺利实现。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风险管理不仅有助于减少损失，还能通过优化资源配置、改进决策质量等方式提升企业价值。将风险管理纳入企业战略执行体系，有助于实现企业长期可持续发展。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适应监管要求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随着监管政策的日益严格，企业需要更加重视风险管理。构建风险管理与企业战略执行的一体化体系，有助于企业满足监管要求，提升合规性。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介绍企业在战略执行过程中采用的风险管理策略，包括风险识别、评估、应对和监控等环节。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详细阐述企业在风险管理方面的具体实践，如建立风险管理组织、制定风险管理流程、运用风险管理工具等。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风险管理实践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汇报风险管理实践对企业战略执行的支撑作用，包括降低风险损失、提升决策质量、优化资源配置等方面的成效。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风险管理成效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分析当前风险管理体系存在的不足，提出未来改进和完善的计划，以更好地支撑企业战略执行。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未来展望与改进计划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风险通常指潜在事件或条件，可能对组织的战略和业务目标实现产生负面影响。这些事件可能涉及市场风险、信用风险、操作风险等。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风险可根据来源、性质和影响程度进行分类。常见的风险分类包括战略风险、财务风险、运营风险、市场风险和合规风险等。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风险管理应遵循全面性、主动性、适应性、及时性和成本效益等原则，确保风险管理策略与企业战略和业务目标保持一致。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风险管理框架包括风险识别、评估、监控和报告等环节，形成一个持续循环的过程。该框架有助于企业及时发现并应对潜在风险，确保业务稳健发展。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风险管理原则与框架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风险管理在企业战略执行中的作用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保障战略实施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风险管理有助于企业在战略执行过程中识别和应对潜在风险，确保战略目标的顺利实现。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通过对各类风险的评估和监控，风险管理为企业决策者提供全面、准确的信息，有助于提高决策质量和效率。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增强企业韧性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风险管理有助于企业在面临不确定性因素时保持灵活性和适应性，增强企业抵御外部冲击的能力，提升企业整体韧性。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企业战略执行与风险管理关系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明确企业使命、愿景和战略目标，制定长期和短期战略规划。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通过资源配置、组织结构调整、领导力发展等手段，将战略转化为具体行动。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对战略执行情况进行监控、评估和反馈，确保战略目标的实现。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企业战略执行过程分析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发现和分析企业战略执行过程中可能面临的各种风险，如市场风险、技术风险、财务风险等。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对识别出的风险进行量化和定性评估，确定风险的大小、发生概率和潜在影响。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制定风险应对策略和措施，如风险规避、风险降低、风险转移和风险承担等，确保企业战略执行的顺利进行。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风险管理对企业战略执行的影响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https://d.book118.com/466103152143010035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2024-09-05T13:20:15.798</cp:lastPrinted>
  <dcterms:created xsi:type="dcterms:W3CDTF">2024-09-05T05:20:15Z</dcterms:created>
  <dcterms:modified xsi:type="dcterms:W3CDTF">2024-09-05T05:20:17Z</dcterms:modified>
</cp:coreProperties>
</file>