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1265E-DFEE-415E-9471-F83B3AE9C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54568-C5CF-44DE-8813-31B8C3FF4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2FB0E-333D-4ECC-B129-FFB3B5E27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6636B-D503-425A-B81E-CE013A50E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939C0-3965-4A67-BE9F-65A99683D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07C401-3C57-418E-BA4C-631CB2FF4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90402-6944-4358-8975-830525E31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53A12-8D43-434B-88C0-38FA0BBE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D75C9-E140-493C-8463-563CEED20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5B1BE-65A9-479B-9AFC-5651B168D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93AB7-B308-4458-9E84-3FA5EC213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051200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《学会查无字词典》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什么是无字词典？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如何查无字词典？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无字词典在语言学习中的应用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无字词典在教育中的价值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无字词典的局限性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什么是无字词典？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无字词典的定义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无字词典并非真正没有文字，而是指那些没有以书面形式记录下来的词典，如实际生活中的事物、现象等。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它包含了人类在生活中积累的丰富经验和知识，是人们认识世界、理解生活的重要工具。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无字词典中的事物和现象都是直观可见的，人们可以直接观察和感受。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无字词典中的知识来源于实践，是人类在长期的生活和生产中积累的经验。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无字词典涵盖了各个领域的知识，包括自然、社会、人文等方面，具有综合性的特点。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无字词典的特点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有字词典是以书面形式记录的，而无字词典则是实际的事物和现象。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有字词典需要阅读和理解，而无字词典则需要观察和体验。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有字词典侧重于词汇和语法的解释，而无字词典则侧重于实际经验和知识的传递。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形式不同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获取方式不同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内容不同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无字词典与有字词典的区别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如何查无字词典？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通过观察自然现象，可以理解许多词语的含义。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太阳每天从东方升起，从西方落下，这可以帮助我们理解什么是“日出”和“日落”。观察天空中的云彩形状变化，可以理解什么是“云彩像棉花一样”。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观察自然现象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通过亲身经历和体验生活中的各种情境，可以理解词语的含义。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当我们排队等待时，可以理解什么是“秩序井然”；当我们看到路边的树木和花草时，可以理解什么是“生机勃勃”。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体验生活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利用现代科技，如网络、词典等工具，可以方便地查找和理解词语的含义。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遇到不懂的词语，我们可以使用电子词典进行查询，了解词语的读音、含义和用法。我们还可以在网络上搜索相关的图片和视频，帮助我们更好地理解词语的含义。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借助现代科技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无字词典在语言学习中的应用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https://d.book118.com/466105120002010044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2024-09-12T04:06:44.187</cp:lastPrinted>
  <dcterms:created xsi:type="dcterms:W3CDTF">2024-09-11T20:06:44Z</dcterms:created>
  <dcterms:modified xsi:type="dcterms:W3CDTF">2024-09-11T20:06:46Z</dcterms:modified>
</cp:coreProperties>
</file>