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7A159-E882-42C0-92B5-3416078D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23E9D-6DB6-47D2-BE89-BDB46DF0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6CFDF-183E-44BC-BB3B-7053ADDF4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7E248-4F5C-40EF-AA73-7C2D415E0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34A63B-4B5C-4A11-8B85-8806AA94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ACB58-D3D6-42E2-8790-AFCB30403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94752-71FF-4156-9208-17752076F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6E28B-91BE-4447-ABFF-3C9A36834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026C4-F8A7-4818-B28C-C53BBE484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11F1C-885B-450B-B407-E92418CC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9473B-7A2B-412B-B3BD-D4CF036DC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1014003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金融学发展与演变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金融学起源与早期发展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近代金融学理论体系构建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现代金融学主要分支领域拓展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当代金融学前沿问题研究进展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未来金融学发展趋势预测与挑战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金融学起源与早期发展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金融机构雏形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古代的钱庄、票号等机构具备了现代银行的某些功能，为金融活动提供了便利。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贸易与货币流通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古代金融活动起源于贸易，货币作为交换媒介逐渐普及，促进了商品经济的发展。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信贷与借贷行为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随着贸易的繁荣，信贷和借贷行为逐渐兴起，成为金融活动的重要组成部分。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古代金融活动及其特点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30" r="2373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早期的银行起源于意大利的威尼斯和热那亚，随后在欧洲其他国家得到发展，逐渐形成了现代银行的雏形。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银行的起源与发展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从物物交换到金属货币，再到纸币的出现，货币制度经历了漫长的演变过程，为金融活动的发展奠定了基础。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货币制度演变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为了维护金融稳定，各国逐渐建立了中央银行制度，负责发行货币、制定货币政策等职能。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中央银行制度形成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早期银行与货币制度形成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证券市场的兴起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随着股份公司的出现，证券市场逐渐兴起，成为企业融资和投资者投资的重要平台。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期货与期权市场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为了规避风险和发现价格，期货和期权等金融衍生品逐渐出现，形成了相应的市场。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外汇市场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随着国际贸易的发展，外汇市场逐渐形成，成为各国货币兑换和汇率波动的场所。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金融市场初步形成与发展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金融理论奠基人及其贡献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亚当·斯密与《国富论》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亚当·斯密提出了劳动价值论和分工理论，为现代经济学和金融学的发展奠定了基础。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大卫·李嘉图与货币数量论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大卫·李嘉图提出了货币数量论，认为货币价值取决于货币数量与商品数量的比例关系，对后来的货币理论产生了深远影响。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约翰·梅纳德·凯恩斯与宏观经济学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凯恩斯提出了宏观经济学理论，强调政府干预在稳定经济中的作用，对现代金融学的发展产生了重要影响。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费雪与现代金融理论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费雪提出了现代金融理论的基本框架，包括资产定价、公司金融、市场微观结构等领域的研究，为现代金融学的发展指明了方向。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近代金融学理论体系构建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货币与信用理论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研究货币的本质、职能、流通规律以及信用的产生、发展和作用。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金融市场与机构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分析金融市场的结构、功能、运行机制以及金融机构的种类、业务和管理。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货币政策与宏观调控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探讨货币政策的制定、实施、效果以及宏观调控的手段、目标和协调机制。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宏观经济学框架下金融理论发展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研究金融市场的交易机制、价格形成和信息传递等微观层面的问题。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金融市场微观结构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金融工具创新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分析各种金融工具的特点、作用、风险以及创新的动力和影响。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探讨投资者的心理、决策过程、投资策略以及行为偏差等问题。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微观经济学视角下金融市场分析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987" b="20987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投资组合理论与资产定价模型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投资组合理论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介绍投资组合的构建、优化、风险管理以及绩效评估等方法和原理。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资产定价模型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阐述资本资产定价模型（CAPM）、套利定价理论（APT）等资产定价方法和应用。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金融衍生品定价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分析期权、期货、互换等金融衍生品的定价原理和方法。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介绍风险识别、评估、监控和控制等风险管理的基本流程和方法。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阐述保险的基本原则、种类、合同条款以及核保、理赔等实务操作。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保险原理与实务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探讨通过保险、再保险、证券化等方式实现风险转移和分散的方法和机制。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风险转移与分散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风险管理及保险原理探讨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现代金融学主要分支领域拓展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687" r="24687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研究投资者心理、行为对金融市场和价格影响的学科。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行为金融学定义与背景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传统金融学基于理性人假设，而行为金融学关注投资者实际行为和心理因素。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传统金融学与行为金融学差异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提出市场非有效性、投资者非理性等观点，对传统金融理论形成挑战。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行为金融学对传统理论挑战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在投资策略、风险管理等方面具有广泛应用前景。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行为金融学应用前景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行为金融学及其对传统理论挑战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https://d.book118.com/466110140033010052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2024-09-18T09:49:32.065</cp:lastPrinted>
  <dcterms:created xsi:type="dcterms:W3CDTF">2024-09-18T01:49:32Z</dcterms:created>
  <dcterms:modified xsi:type="dcterms:W3CDTF">2024-09-18T01:49:34Z</dcterms:modified>
</cp:coreProperties>
</file>